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8"/>
  </p:notesMasterIdLst>
  <p:sldIdLst>
    <p:sldId id="257" r:id="rId5"/>
    <p:sldId id="406" r:id="rId6"/>
    <p:sldId id="405" r:id="rId7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AACC16C-4FE8-742B-9FE8-BA7F4CE748EC}" name="Leonie McIlroy" initials="LM" userId="S::leonie.mcilroy@mhfaengland.org::a68ee3b3-6a3d-47a0-b663-5235271740a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862B"/>
    <a:srgbClr val="65AB31"/>
    <a:srgbClr val="5FA944"/>
    <a:srgbClr val="64AC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CFA246F-7C52-0436-0F3C-B777053D7A7E}" v="26" dt="2024-02-20T12:02:59.58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E9EBF5"/>
          </a:solidFill>
        </a:fill>
      </a:tcStyle>
    </a:wholeTbl>
    <a:band1H>
      <a:tcStyle>
        <a:tcBdr/>
        <a:fill>
          <a:solidFill>
            <a:srgbClr val="CFD5EA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CFD5EA"/>
          </a:solidFill>
        </a:fill>
      </a:tcStyle>
    </a:band1V>
    <a:band2V>
      <a:tcStyle>
        <a:tcBdr/>
      </a:tcStyle>
    </a:band2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4472C4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4472C4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4472C4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4472C4"/>
          </a:solidFill>
        </a:fill>
      </a:tcStyle>
    </a:firstRow>
  </a:tblStyle>
  <a:tblStyle styleId="{073A0DAA-6AF3-43AB-8588-CEC1D06C72B9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E7E7E7"/>
          </a:solidFill>
        </a:fill>
      </a:tcStyle>
    </a:wholeTbl>
    <a:band1H>
      <a:tcStyle>
        <a:tcBdr/>
        <a:fill>
          <a:solidFill>
            <a:srgbClr val="CBCBCB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CBCBCB"/>
          </a:solidFill>
        </a:fill>
      </a:tcStyle>
    </a:band1V>
    <a:band2V>
      <a:tcStyle>
        <a:tcBdr/>
      </a:tcStyle>
    </a:band2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000000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000000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000000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000000"/>
          </a:solidFill>
        </a:fill>
      </a:tcStyle>
    </a:firstRow>
  </a:tblStyle>
  <a:tblStyle styleId="{2D5ABB26-0587-4C30-8999-92F81FD0307C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/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D923955-433A-4E7F-BF28-CF7663FA6BA0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24671F-F183-4B90-87EC-25CC74A02B05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>
              <a:defRPr/>
            </a:pPr>
            <a:fld id="{03077FFC-1633-41AC-AE12-1F97086AA09C}" type="datetime1">
              <a:rPr lang="en-US"/>
              <a:pPr>
                <a:defRPr/>
              </a:pPr>
              <a:t>2/20/2024</a:t>
            </a:fld>
            <a:endParaRPr/>
          </a:p>
        </p:txBody>
      </p:sp>
      <p:sp>
        <p:nvSpPr>
          <p:cNvPr id="10244" name="Slide Image Placeholder 3">
            <a:extLst>
              <a:ext uri="{FF2B5EF4-FFF2-40B4-BE49-F238E27FC236}">
                <a16:creationId xmlns:a16="http://schemas.microsoft.com/office/drawing/2014/main" id="{A6D9673B-24F9-48C1-97CC-E6EFCD63BAD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1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C1D2DE12-0FB9-4E35-8A62-2D096163AC12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8D1547-7F8B-4D64-B3C7-CA25F4E73C63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l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7F45B2-5539-4421-B81F-1E467DB92A1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r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>
              <a:defRPr/>
            </a:pPr>
            <a:fld id="{947DD48A-59E4-4BC5-AD12-6651057F9ED2}" type="slidenum">
              <a:rPr/>
              <a:pPr>
                <a:defRPr/>
              </a:pPr>
              <a:t>‹#›</a:t>
            </a:fld>
            <a:endParaRPr/>
          </a:p>
        </p:txBody>
      </p:sp>
      <p:sp>
        <p:nvSpPr>
          <p:cNvPr id="8" name="Header Placeholder 1">
            <a:extLst>
              <a:ext uri="{FF2B5EF4-FFF2-40B4-BE49-F238E27FC236}">
                <a16:creationId xmlns:a16="http://schemas.microsoft.com/office/drawing/2014/main" id="{D77B5AF9-5EF6-41FE-9710-598DC42655AB}"/>
              </a:ext>
            </a:extLst>
          </p:cNvPr>
          <p:cNvSpPr txBox="1">
            <a:spLocks noGrp="1"/>
          </p:cNvSpPr>
          <p:nvPr>
            <p:ph type="hdr" sz="quarter" idx="10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9" name="Date Placeholder 2">
            <a:extLst>
              <a:ext uri="{FF2B5EF4-FFF2-40B4-BE49-F238E27FC236}">
                <a16:creationId xmlns:a16="http://schemas.microsoft.com/office/drawing/2014/main" id="{064D2D94-1048-4E86-B4F3-D43689D80F5A}"/>
              </a:ext>
            </a:extLst>
          </p:cNvPr>
          <p:cNvSpPr txBox="1">
            <a:spLocks noGrp="1"/>
          </p:cNvSpPr>
          <p:nvPr>
            <p:ph type="dt" sz="quarter" idx="7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>
              <a:defRPr/>
            </a:pPr>
            <a:fld id="{9B5A5BB9-0E91-41A8-9358-26EC58DE4A6D}" type="datetime1">
              <a:rPr lang="en-US"/>
              <a:pPr>
                <a:defRPr/>
              </a:pPr>
              <a:t>2/20/2024</a:t>
            </a:fld>
            <a:endParaRPr/>
          </a:p>
        </p:txBody>
      </p:sp>
      <p:sp>
        <p:nvSpPr>
          <p:cNvPr id="10250" name="Slide Image Placeholder 3">
            <a:extLst>
              <a:ext uri="{FF2B5EF4-FFF2-40B4-BE49-F238E27FC236}">
                <a16:creationId xmlns:a16="http://schemas.microsoft.com/office/drawing/2014/main" id="{D06C8496-E9B5-4294-9D1E-C713D9BDC265}"/>
              </a:ext>
            </a:extLst>
          </p:cNvPr>
          <p:cNvSpPr>
            <a:spLocks noGrp="1" noRot="1" noChangeAspect="1"/>
          </p:cNvSpPr>
          <p:nvPr>
            <p:ph type="sldImg" sz="quarter" idx="4294967295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1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" name="Notes Placeholder 4">
            <a:extLst>
              <a:ext uri="{FF2B5EF4-FFF2-40B4-BE49-F238E27FC236}">
                <a16:creationId xmlns:a16="http://schemas.microsoft.com/office/drawing/2014/main" id="{8D79A185-EBFB-4D75-96F9-0AD17F79415A}"/>
              </a:ext>
            </a:extLst>
          </p:cNvPr>
          <p:cNvSpPr txBox="1">
            <a:spLocks noGrp="1"/>
          </p:cNvSpPr>
          <p:nvPr>
            <p:ph type="body" sz="quarter" idx="4294967295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2" name="Footer Placeholder 5">
            <a:extLst>
              <a:ext uri="{FF2B5EF4-FFF2-40B4-BE49-F238E27FC236}">
                <a16:creationId xmlns:a16="http://schemas.microsoft.com/office/drawing/2014/main" id="{A7D92C6E-E5C5-4C19-B6A5-E0D5A635949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l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28F3A7A6-8073-40EC-BE82-80B4ED826A5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r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>
              <a:defRPr/>
            </a:pPr>
            <a:fld id="{A63EE22E-9184-4F6A-9BBB-68DA38FE0ABC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lang="en-GB" sz="1200" kern="1200">
        <a:solidFill>
          <a:srgbClr val="000000"/>
        </a:solidFill>
        <a:latin typeface="Calibri"/>
      </a:defRPr>
    </a:lvl1pPr>
    <a:lvl2pPr marL="457200" lvl="1" algn="l" rtl="0" eaLnBrk="0" fontAlgn="base" hangingPunct="0">
      <a:spcBef>
        <a:spcPct val="0"/>
      </a:spcBef>
      <a:spcAft>
        <a:spcPct val="0"/>
      </a:spcAft>
      <a:defRPr lang="en-GB" sz="1200" kern="1200">
        <a:solidFill>
          <a:srgbClr val="000000"/>
        </a:solidFill>
        <a:latin typeface="Calibri"/>
      </a:defRPr>
    </a:lvl2pPr>
    <a:lvl3pPr marL="914400" lvl="2" algn="l" rtl="0" eaLnBrk="0" fontAlgn="base" hangingPunct="0">
      <a:spcBef>
        <a:spcPct val="0"/>
      </a:spcBef>
      <a:spcAft>
        <a:spcPct val="0"/>
      </a:spcAft>
      <a:defRPr lang="en-GB" sz="1200" kern="1200">
        <a:solidFill>
          <a:srgbClr val="000000"/>
        </a:solidFill>
        <a:latin typeface="Calibri"/>
      </a:defRPr>
    </a:lvl3pPr>
    <a:lvl4pPr marL="1371600" lvl="3" algn="l" rtl="0" eaLnBrk="0" fontAlgn="base" hangingPunct="0">
      <a:spcBef>
        <a:spcPct val="0"/>
      </a:spcBef>
      <a:spcAft>
        <a:spcPct val="0"/>
      </a:spcAft>
      <a:defRPr lang="en-GB" sz="1200" kern="1200">
        <a:solidFill>
          <a:srgbClr val="000000"/>
        </a:solidFill>
        <a:latin typeface="Calibri"/>
      </a:defRPr>
    </a:lvl4pPr>
    <a:lvl5pPr marL="1828800" lvl="4" algn="l" rtl="0" eaLnBrk="0" fontAlgn="base" hangingPunct="0">
      <a:spcBef>
        <a:spcPct val="0"/>
      </a:spcBef>
      <a:spcAft>
        <a:spcPct val="0"/>
      </a:spcAft>
      <a:defRPr lang="en-GB" sz="1200" kern="1200">
        <a:solidFill>
          <a:srgbClr val="000000"/>
        </a:solidFill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0986E28D-C185-4D8A-8BC6-028CFCB6EA8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F35CF82D-F815-4A41-9D21-EB989BDCFB95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>
            <a:prstTxWarp prst="textNoShape">
              <a:avLst/>
            </a:prstTxWarp>
          </a:bodyPr>
          <a:lstStyle/>
          <a:p>
            <a:pPr hangingPunct="1"/>
            <a:endParaRPr altLang="en-US">
              <a:latin typeface="Calibri" panose="020F0502020204030204" pitchFamily="34" charset="0"/>
            </a:endParaRPr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7FF578C5-3F78-4F3D-BED9-DE4AF5353EA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4E5EEB2-2662-4A9C-9A83-FE92CE421BED}" type="slidenum">
              <a:rPr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altLang="en-US">
              <a:solidFill>
                <a:srgbClr val="000000"/>
              </a:solidFill>
            </a:endParaRPr>
          </a:p>
        </p:txBody>
      </p:sp>
      <p:sp>
        <p:nvSpPr>
          <p:cNvPr id="14341" name="Slide Number Placeholder 4">
            <a:extLst>
              <a:ext uri="{FF2B5EF4-FFF2-40B4-BE49-F238E27FC236}">
                <a16:creationId xmlns:a16="http://schemas.microsoft.com/office/drawing/2014/main" id="{DD6C3A0F-C7E7-407B-8A13-49F2D753E474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/>
            <a:fld id="{6010AA76-2109-42F2-8B17-DC2301D29502}" type="slidenum">
              <a:rPr lang="en-GB" altLang="en-US" sz="1200">
                <a:solidFill>
                  <a:srgbClr val="000000"/>
                </a:solidFill>
              </a:rPr>
              <a:pPr algn="r" eaLnBrk="1" hangingPunct="1"/>
              <a:t>1</a:t>
            </a:fld>
            <a:endParaRPr lang="en-GB" altLang="en-US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Text Lev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defRPr b="1"/>
            </a:lvl1pPr>
            <a:lvl2pPr marL="0" indent="0">
              <a:buNone/>
              <a:defRPr/>
            </a:lvl2pPr>
            <a:lvl3pPr marL="266703" indent="-266703">
              <a:defRPr b="1"/>
            </a:lvl3pPr>
            <a:lvl4pPr marL="266703">
              <a:defRPr/>
            </a:lvl4pPr>
            <a:lvl5pPr marL="62865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B621B9-6AEB-4814-9170-34D32FE1AF8A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C085EA-A4FC-4061-AD75-15D367255446}" type="datetime1">
              <a:rPr lang="en-US"/>
              <a:pPr>
                <a:defRPr/>
              </a:pPr>
              <a:t>2/20/2024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AE9914-EB2B-4828-8DF1-CD4A574D29A5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xfrm>
            <a:off x="884238" y="6113463"/>
            <a:ext cx="6291262" cy="2413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Presentation title runs here (Go 'Insert &gt; Header &amp; Footer' to edit this text)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133A8F-EDD6-4F9D-B5EE-26505027B733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0EC85E-36F5-4A5E-89B0-EC7E00420C16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2405337"/>
      </p:ext>
    </p:extLst>
  </p:cSld>
  <p:clrMapOvr>
    <a:masterClrMapping/>
  </p:clrMapOvr>
  <p:transition spd="med">
    <p:fade/>
  </p:transition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v1">
    <p:bg>
      <p:bgPr>
        <a:solidFill>
          <a:srgbClr val="65A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rectangular object with small lines&#10;&#10;Description automatically generated">
            <a:extLst>
              <a:ext uri="{FF2B5EF4-FFF2-40B4-BE49-F238E27FC236}">
                <a16:creationId xmlns:a16="http://schemas.microsoft.com/office/drawing/2014/main" id="{BF2018E2-9866-7555-90C0-6E33FA9F58D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729"/>
          <a:stretch/>
        </p:blipFill>
        <p:spPr>
          <a:xfrm rot="5400000">
            <a:off x="2665639" y="-2668361"/>
            <a:ext cx="6858000" cy="12194722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23B33EF4-0BCA-6C2C-4069-0F1C79E24890}"/>
              </a:ext>
            </a:extLst>
          </p:cNvPr>
          <p:cNvGrpSpPr/>
          <p:nvPr userDrawn="1"/>
        </p:nvGrpSpPr>
        <p:grpSpPr>
          <a:xfrm>
            <a:off x="-2722" y="0"/>
            <a:ext cx="12172411" cy="6858000"/>
            <a:chOff x="-2722" y="0"/>
            <a:chExt cx="12172411" cy="6858000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134CF7AF-4F58-6E60-9125-E63C31BEAFB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03757" y="0"/>
              <a:ext cx="0" cy="6858000"/>
            </a:xfrm>
            <a:prstGeom prst="line">
              <a:avLst/>
            </a:prstGeom>
            <a:ln w="12700">
              <a:solidFill>
                <a:srgbClr val="66AC3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5D5E5E3-E4BD-17D5-8EA2-55518579E5D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802599" y="0"/>
              <a:ext cx="0" cy="6858000"/>
            </a:xfrm>
            <a:prstGeom prst="line">
              <a:avLst/>
            </a:prstGeom>
            <a:ln w="12700">
              <a:solidFill>
                <a:srgbClr val="66AC3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E7B8F57-E011-AA7D-4E36-3DBA662A4EE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701441" y="0"/>
              <a:ext cx="0" cy="6858000"/>
            </a:xfrm>
            <a:prstGeom prst="line">
              <a:avLst/>
            </a:prstGeom>
            <a:ln w="12700">
              <a:solidFill>
                <a:srgbClr val="66AC3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BBC6998-7CB4-233B-BE70-29EABD2CE35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600283" y="0"/>
              <a:ext cx="0" cy="6858000"/>
            </a:xfrm>
            <a:prstGeom prst="line">
              <a:avLst/>
            </a:prstGeom>
            <a:ln w="12700">
              <a:solidFill>
                <a:srgbClr val="66AC3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55959FD9-9461-4DA1-5E1C-6CC02110B35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499125" y="0"/>
              <a:ext cx="0" cy="6858000"/>
            </a:xfrm>
            <a:prstGeom prst="line">
              <a:avLst/>
            </a:prstGeom>
            <a:ln w="12700">
              <a:solidFill>
                <a:srgbClr val="66AC3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C9DBDC1-DEA9-B561-6E83-FF732787AE1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397967" y="0"/>
              <a:ext cx="0" cy="6858000"/>
            </a:xfrm>
            <a:prstGeom prst="line">
              <a:avLst/>
            </a:prstGeom>
            <a:ln w="12700">
              <a:solidFill>
                <a:srgbClr val="66AC3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F6BB5BD-3C84-3874-3E10-BA6B983175A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296809" y="0"/>
              <a:ext cx="0" cy="6858000"/>
            </a:xfrm>
            <a:prstGeom prst="line">
              <a:avLst/>
            </a:prstGeom>
            <a:ln w="12700">
              <a:solidFill>
                <a:srgbClr val="66AC3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0BA7760-EDBD-E372-8662-DAF02D90BB5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195651" y="0"/>
              <a:ext cx="0" cy="6858000"/>
            </a:xfrm>
            <a:prstGeom prst="line">
              <a:avLst/>
            </a:prstGeom>
            <a:ln w="12700">
              <a:solidFill>
                <a:srgbClr val="66AC3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6CEC709-554A-4F43-BB63-F69429402A8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094494" y="0"/>
              <a:ext cx="0" cy="6858000"/>
            </a:xfrm>
            <a:prstGeom prst="line">
              <a:avLst/>
            </a:prstGeom>
            <a:ln w="12700">
              <a:solidFill>
                <a:srgbClr val="66AC3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06B5974-91D0-72BE-00F2-D0A5C317B9F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892180" y="0"/>
              <a:ext cx="0" cy="6858000"/>
            </a:xfrm>
            <a:prstGeom prst="line">
              <a:avLst/>
            </a:prstGeom>
            <a:ln w="12700">
              <a:solidFill>
                <a:srgbClr val="66AC3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7BC847F4-6372-D7AA-7AB4-9D070E61E35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791023" y="0"/>
              <a:ext cx="0" cy="6858000"/>
            </a:xfrm>
            <a:prstGeom prst="line">
              <a:avLst/>
            </a:prstGeom>
            <a:ln w="12700">
              <a:solidFill>
                <a:srgbClr val="66AC3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B92BB1BB-7C6A-AA72-3755-9C6C23F0176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689867" y="0"/>
              <a:ext cx="0" cy="6858000"/>
            </a:xfrm>
            <a:prstGeom prst="line">
              <a:avLst/>
            </a:prstGeom>
            <a:ln w="12700">
              <a:solidFill>
                <a:srgbClr val="66AC3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2430C80-5151-0415-DF1D-62C6F95E2F77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-2722" y="908857"/>
              <a:ext cx="12172411" cy="0"/>
            </a:xfrm>
            <a:prstGeom prst="line">
              <a:avLst/>
            </a:prstGeom>
            <a:ln w="12700">
              <a:solidFill>
                <a:srgbClr val="66AC3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5B4D8EE0-CFF9-E018-7500-6F36E63CE602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-2722" y="1804207"/>
              <a:ext cx="12172411" cy="0"/>
            </a:xfrm>
            <a:prstGeom prst="line">
              <a:avLst/>
            </a:prstGeom>
            <a:ln w="12700">
              <a:solidFill>
                <a:srgbClr val="66AC3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BF958B8-AE8D-FF23-8495-6BAB9C9D9C97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-2722" y="2699557"/>
              <a:ext cx="12172411" cy="0"/>
            </a:xfrm>
            <a:prstGeom prst="line">
              <a:avLst/>
            </a:prstGeom>
            <a:ln w="12700">
              <a:solidFill>
                <a:srgbClr val="66AC3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8BEBB90-41AE-C7C4-76C3-7DE326C8EDA5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-2722" y="3594907"/>
              <a:ext cx="12172411" cy="0"/>
            </a:xfrm>
            <a:prstGeom prst="line">
              <a:avLst/>
            </a:prstGeom>
            <a:ln w="12700">
              <a:solidFill>
                <a:srgbClr val="66AC3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B575287-F7DF-B920-3BFC-9993CAD89F47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-2722" y="4490257"/>
              <a:ext cx="12172411" cy="0"/>
            </a:xfrm>
            <a:prstGeom prst="line">
              <a:avLst/>
            </a:prstGeom>
            <a:ln w="12700">
              <a:solidFill>
                <a:srgbClr val="66AC3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9486D7D-35AD-3918-3105-5E550A8C0A3D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-2722" y="5385607"/>
              <a:ext cx="12172411" cy="0"/>
            </a:xfrm>
            <a:prstGeom prst="line">
              <a:avLst/>
            </a:prstGeom>
            <a:ln w="12700">
              <a:solidFill>
                <a:srgbClr val="66AC3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9443A92-508C-180A-BE59-E5018D16C97F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-2722" y="6280957"/>
              <a:ext cx="12172411" cy="0"/>
            </a:xfrm>
            <a:prstGeom prst="line">
              <a:avLst/>
            </a:prstGeom>
            <a:ln w="12700">
              <a:solidFill>
                <a:srgbClr val="66AC3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687FCF1-61AB-6ADA-1F4D-DF1A4951471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993337" y="0"/>
              <a:ext cx="0" cy="6858000"/>
            </a:xfrm>
            <a:prstGeom prst="line">
              <a:avLst/>
            </a:prstGeom>
            <a:ln w="12700">
              <a:solidFill>
                <a:srgbClr val="66AC3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0" name="Picture 29" descr="Logo&#10;&#10;Description automatically generated">
            <a:extLst>
              <a:ext uri="{FF2B5EF4-FFF2-40B4-BE49-F238E27FC236}">
                <a16:creationId xmlns:a16="http://schemas.microsoft.com/office/drawing/2014/main" id="{5DF414D1-8E79-A6F4-2920-675FADF0DB9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668" y="338859"/>
            <a:ext cx="5286664" cy="746619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CEBCDB44-BD2C-A351-7C7E-A58AD70C27C1}"/>
              </a:ext>
            </a:extLst>
          </p:cNvPr>
          <p:cNvSpPr/>
          <p:nvPr userDrawn="1"/>
        </p:nvSpPr>
        <p:spPr>
          <a:xfrm>
            <a:off x="3424" y="-6754"/>
            <a:ext cx="1804292" cy="9156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7E1395B-D127-CC4B-40A0-67D3D4198A74}"/>
              </a:ext>
            </a:extLst>
          </p:cNvPr>
          <p:cNvSpPr/>
          <p:nvPr userDrawn="1"/>
        </p:nvSpPr>
        <p:spPr>
          <a:xfrm>
            <a:off x="908874" y="781050"/>
            <a:ext cx="898842" cy="1040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667963A-1CD2-7650-14FE-5D06EB404B5B}"/>
              </a:ext>
            </a:extLst>
          </p:cNvPr>
          <p:cNvSpPr/>
          <p:nvPr userDrawn="1"/>
        </p:nvSpPr>
        <p:spPr>
          <a:xfrm>
            <a:off x="1820330" y="5394561"/>
            <a:ext cx="1817652" cy="8815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1424AF0-AA71-8EB5-AACD-1121980D89D6}"/>
              </a:ext>
            </a:extLst>
          </p:cNvPr>
          <p:cNvSpPr/>
          <p:nvPr userDrawn="1"/>
        </p:nvSpPr>
        <p:spPr>
          <a:xfrm>
            <a:off x="1819380" y="4481304"/>
            <a:ext cx="876945" cy="10058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848528D-FFE7-791E-3850-FA429861A750}"/>
              </a:ext>
            </a:extLst>
          </p:cNvPr>
          <p:cNvSpPr/>
          <p:nvPr userDrawn="1"/>
        </p:nvSpPr>
        <p:spPr>
          <a:xfrm>
            <a:off x="-7840" y="6276068"/>
            <a:ext cx="916714" cy="5779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E824157-FCF8-0414-C85A-1B7042A994AC}"/>
              </a:ext>
            </a:extLst>
          </p:cNvPr>
          <p:cNvSpPr/>
          <p:nvPr userDrawn="1"/>
        </p:nvSpPr>
        <p:spPr>
          <a:xfrm>
            <a:off x="8993337" y="5389717"/>
            <a:ext cx="906247" cy="8979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3FB1C59-5E9A-8D51-57F3-55DE8F081668}"/>
              </a:ext>
            </a:extLst>
          </p:cNvPr>
          <p:cNvSpPr/>
          <p:nvPr userDrawn="1"/>
        </p:nvSpPr>
        <p:spPr>
          <a:xfrm>
            <a:off x="10791021" y="5379550"/>
            <a:ext cx="893728" cy="14744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99E82D2-F5A3-6B55-3FEF-EF273ED6D4BC}"/>
              </a:ext>
            </a:extLst>
          </p:cNvPr>
          <p:cNvSpPr/>
          <p:nvPr userDrawn="1"/>
        </p:nvSpPr>
        <p:spPr>
          <a:xfrm>
            <a:off x="9880381" y="6276068"/>
            <a:ext cx="922437" cy="5779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6A30B1AE-5C85-D012-7A47-A622A799797F}"/>
              </a:ext>
            </a:extLst>
          </p:cNvPr>
          <p:cNvSpPr/>
          <p:nvPr userDrawn="1"/>
        </p:nvSpPr>
        <p:spPr>
          <a:xfrm>
            <a:off x="11689068" y="-21105"/>
            <a:ext cx="508050" cy="9204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76C8785F-291E-E4DE-23C3-54D73A66A1A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600283" y="1385166"/>
            <a:ext cx="5133975" cy="5133975"/>
          </a:xfrm>
          <a:solidFill>
            <a:schemeClr val="bg1"/>
          </a:solidFill>
          <a:ln w="76200">
            <a:solidFill>
              <a:srgbClr val="35862B"/>
            </a:solidFill>
          </a:ln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9982001"/>
      </p:ext>
    </p:extLst>
  </p:cSld>
  <p:clrMapOvr>
    <a:masterClrMapping/>
  </p:clrMapOvr>
  <p:transition spd="med">
    <p:fade/>
  </p:transition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 v1">
    <p:bg>
      <p:bgPr>
        <a:solidFill>
          <a:srgbClr val="65A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rectangular object with small lines&#10;&#10;Description automatically generated">
            <a:extLst>
              <a:ext uri="{FF2B5EF4-FFF2-40B4-BE49-F238E27FC236}">
                <a16:creationId xmlns:a16="http://schemas.microsoft.com/office/drawing/2014/main" id="{BF2018E2-9866-7555-90C0-6E33FA9F58D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729"/>
          <a:stretch/>
        </p:blipFill>
        <p:spPr>
          <a:xfrm rot="5400000">
            <a:off x="2665639" y="-2668361"/>
            <a:ext cx="6858000" cy="12194722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23B33EF4-0BCA-6C2C-4069-0F1C79E24890}"/>
              </a:ext>
            </a:extLst>
          </p:cNvPr>
          <p:cNvGrpSpPr/>
          <p:nvPr userDrawn="1"/>
        </p:nvGrpSpPr>
        <p:grpSpPr>
          <a:xfrm>
            <a:off x="-2722" y="0"/>
            <a:ext cx="12172411" cy="6858000"/>
            <a:chOff x="-2722" y="0"/>
            <a:chExt cx="12172411" cy="6858000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134CF7AF-4F58-6E60-9125-E63C31BEAFB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03757" y="0"/>
              <a:ext cx="0" cy="6858000"/>
            </a:xfrm>
            <a:prstGeom prst="line">
              <a:avLst/>
            </a:prstGeom>
            <a:ln w="12700">
              <a:solidFill>
                <a:srgbClr val="66AC3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5D5E5E3-E4BD-17D5-8EA2-55518579E5D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802599" y="0"/>
              <a:ext cx="0" cy="6858000"/>
            </a:xfrm>
            <a:prstGeom prst="line">
              <a:avLst/>
            </a:prstGeom>
            <a:ln w="12700">
              <a:solidFill>
                <a:srgbClr val="66AC3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E7B8F57-E011-AA7D-4E36-3DBA662A4EE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701441" y="0"/>
              <a:ext cx="0" cy="6858000"/>
            </a:xfrm>
            <a:prstGeom prst="line">
              <a:avLst/>
            </a:prstGeom>
            <a:ln w="12700">
              <a:solidFill>
                <a:srgbClr val="66AC3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BBC6998-7CB4-233B-BE70-29EABD2CE35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600283" y="0"/>
              <a:ext cx="0" cy="6858000"/>
            </a:xfrm>
            <a:prstGeom prst="line">
              <a:avLst/>
            </a:prstGeom>
            <a:ln w="12700">
              <a:solidFill>
                <a:srgbClr val="66AC3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55959FD9-9461-4DA1-5E1C-6CC02110B35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499125" y="0"/>
              <a:ext cx="0" cy="6858000"/>
            </a:xfrm>
            <a:prstGeom prst="line">
              <a:avLst/>
            </a:prstGeom>
            <a:ln w="12700">
              <a:solidFill>
                <a:srgbClr val="66AC3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C9DBDC1-DEA9-B561-6E83-FF732787AE1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397967" y="0"/>
              <a:ext cx="0" cy="6858000"/>
            </a:xfrm>
            <a:prstGeom prst="line">
              <a:avLst/>
            </a:prstGeom>
            <a:ln w="12700">
              <a:solidFill>
                <a:srgbClr val="66AC3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F6BB5BD-3C84-3874-3E10-BA6B983175A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296809" y="0"/>
              <a:ext cx="0" cy="6858000"/>
            </a:xfrm>
            <a:prstGeom prst="line">
              <a:avLst/>
            </a:prstGeom>
            <a:ln w="12700">
              <a:solidFill>
                <a:srgbClr val="66AC3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0BA7760-EDBD-E372-8662-DAF02D90BB5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195651" y="0"/>
              <a:ext cx="0" cy="6858000"/>
            </a:xfrm>
            <a:prstGeom prst="line">
              <a:avLst/>
            </a:prstGeom>
            <a:ln w="12700">
              <a:solidFill>
                <a:srgbClr val="66AC3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6CEC709-554A-4F43-BB63-F69429402A8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094494" y="0"/>
              <a:ext cx="0" cy="6858000"/>
            </a:xfrm>
            <a:prstGeom prst="line">
              <a:avLst/>
            </a:prstGeom>
            <a:ln w="12700">
              <a:solidFill>
                <a:srgbClr val="66AC3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06B5974-91D0-72BE-00F2-D0A5C317B9F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892180" y="0"/>
              <a:ext cx="0" cy="6858000"/>
            </a:xfrm>
            <a:prstGeom prst="line">
              <a:avLst/>
            </a:prstGeom>
            <a:ln w="12700">
              <a:solidFill>
                <a:srgbClr val="66AC3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7BC847F4-6372-D7AA-7AB4-9D070E61E35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791023" y="0"/>
              <a:ext cx="0" cy="6858000"/>
            </a:xfrm>
            <a:prstGeom prst="line">
              <a:avLst/>
            </a:prstGeom>
            <a:ln w="12700">
              <a:solidFill>
                <a:srgbClr val="66AC3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B92BB1BB-7C6A-AA72-3755-9C6C23F0176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689867" y="0"/>
              <a:ext cx="0" cy="6858000"/>
            </a:xfrm>
            <a:prstGeom prst="line">
              <a:avLst/>
            </a:prstGeom>
            <a:ln w="12700">
              <a:solidFill>
                <a:srgbClr val="66AC3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2430C80-5151-0415-DF1D-62C6F95E2F77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-2722" y="908857"/>
              <a:ext cx="12172411" cy="0"/>
            </a:xfrm>
            <a:prstGeom prst="line">
              <a:avLst/>
            </a:prstGeom>
            <a:ln w="12700">
              <a:solidFill>
                <a:srgbClr val="66AC3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5B4D8EE0-CFF9-E018-7500-6F36E63CE602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-2722" y="1804207"/>
              <a:ext cx="12172411" cy="0"/>
            </a:xfrm>
            <a:prstGeom prst="line">
              <a:avLst/>
            </a:prstGeom>
            <a:ln w="12700">
              <a:solidFill>
                <a:srgbClr val="66AC3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BF958B8-AE8D-FF23-8495-6BAB9C9D9C97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-2722" y="2699557"/>
              <a:ext cx="12172411" cy="0"/>
            </a:xfrm>
            <a:prstGeom prst="line">
              <a:avLst/>
            </a:prstGeom>
            <a:ln w="12700">
              <a:solidFill>
                <a:srgbClr val="66AC3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8BEBB90-41AE-C7C4-76C3-7DE326C8EDA5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-2722" y="3594907"/>
              <a:ext cx="12172411" cy="0"/>
            </a:xfrm>
            <a:prstGeom prst="line">
              <a:avLst/>
            </a:prstGeom>
            <a:ln w="12700">
              <a:solidFill>
                <a:srgbClr val="66AC3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B575287-F7DF-B920-3BFC-9993CAD89F47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-2722" y="4490257"/>
              <a:ext cx="12172411" cy="0"/>
            </a:xfrm>
            <a:prstGeom prst="line">
              <a:avLst/>
            </a:prstGeom>
            <a:ln w="12700">
              <a:solidFill>
                <a:srgbClr val="66AC3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9486D7D-35AD-3918-3105-5E550A8C0A3D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-2722" y="5385607"/>
              <a:ext cx="12172411" cy="0"/>
            </a:xfrm>
            <a:prstGeom prst="line">
              <a:avLst/>
            </a:prstGeom>
            <a:ln w="12700">
              <a:solidFill>
                <a:srgbClr val="66AC3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9443A92-508C-180A-BE59-E5018D16C97F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-2722" y="6280957"/>
              <a:ext cx="12172411" cy="0"/>
            </a:xfrm>
            <a:prstGeom prst="line">
              <a:avLst/>
            </a:prstGeom>
            <a:ln w="12700">
              <a:solidFill>
                <a:srgbClr val="66AC3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687FCF1-61AB-6ADA-1F4D-DF1A4951471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993337" y="0"/>
              <a:ext cx="0" cy="6858000"/>
            </a:xfrm>
            <a:prstGeom prst="line">
              <a:avLst/>
            </a:prstGeom>
            <a:ln w="12700">
              <a:solidFill>
                <a:srgbClr val="66AC3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5623D800-1B6A-C517-6F0E-B3BEA486B1EC}"/>
              </a:ext>
            </a:extLst>
          </p:cNvPr>
          <p:cNvSpPr/>
          <p:nvPr userDrawn="1"/>
        </p:nvSpPr>
        <p:spPr>
          <a:xfrm>
            <a:off x="-25034" y="908857"/>
            <a:ext cx="928790" cy="53720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FF5E5CE-FA43-BC7A-496D-4B1C57B7CD02}"/>
              </a:ext>
            </a:extLst>
          </p:cNvPr>
          <p:cNvSpPr/>
          <p:nvPr userDrawn="1"/>
        </p:nvSpPr>
        <p:spPr>
          <a:xfrm>
            <a:off x="1810235" y="0"/>
            <a:ext cx="928790" cy="44997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0B6B247-3C7E-0A8A-70BE-A1500337190F}"/>
              </a:ext>
            </a:extLst>
          </p:cNvPr>
          <p:cNvSpPr/>
          <p:nvPr userDrawn="1"/>
        </p:nvSpPr>
        <p:spPr>
          <a:xfrm>
            <a:off x="851497" y="1817715"/>
            <a:ext cx="969579" cy="50470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7C7BB8-71E5-C2F0-D9A4-F2C6F1507266}"/>
              </a:ext>
            </a:extLst>
          </p:cNvPr>
          <p:cNvSpPr/>
          <p:nvPr userDrawn="1"/>
        </p:nvSpPr>
        <p:spPr>
          <a:xfrm>
            <a:off x="2701442" y="3984"/>
            <a:ext cx="8988426" cy="5391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E5FF0ED4-F42B-D7F3-01A9-B7AD09B12F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7" t="39710" r="8106" b="40145"/>
          <a:stretch/>
        </p:blipFill>
        <p:spPr>
          <a:xfrm>
            <a:off x="3431608" y="238091"/>
            <a:ext cx="5328784" cy="90439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4625B1B-3F91-BECD-BCBB-47477B1742AA}"/>
              </a:ext>
            </a:extLst>
          </p:cNvPr>
          <p:cNvSpPr/>
          <p:nvPr userDrawn="1"/>
        </p:nvSpPr>
        <p:spPr>
          <a:xfrm>
            <a:off x="11652168" y="908858"/>
            <a:ext cx="539832" cy="59558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2BB14DD-49DB-21FE-8C6A-91A717C2DE00}"/>
              </a:ext>
            </a:extLst>
          </p:cNvPr>
          <p:cNvSpPr/>
          <p:nvPr userDrawn="1"/>
        </p:nvSpPr>
        <p:spPr>
          <a:xfrm>
            <a:off x="3599539" y="1728580"/>
            <a:ext cx="5431498" cy="51334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D75C3E8-1DAE-AF35-5DC7-8D7BAC8D31E5}"/>
              </a:ext>
            </a:extLst>
          </p:cNvPr>
          <p:cNvSpPr/>
          <p:nvPr userDrawn="1"/>
        </p:nvSpPr>
        <p:spPr>
          <a:xfrm>
            <a:off x="8988964" y="6261914"/>
            <a:ext cx="917317" cy="6000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9CB45B9-1786-2842-B787-955D2E7ED682}"/>
              </a:ext>
            </a:extLst>
          </p:cNvPr>
          <p:cNvSpPr/>
          <p:nvPr userDrawn="1"/>
        </p:nvSpPr>
        <p:spPr>
          <a:xfrm>
            <a:off x="9911403" y="4687858"/>
            <a:ext cx="879618" cy="15986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681398D-D692-2306-FA7E-22D8A3366C8E}"/>
              </a:ext>
            </a:extLst>
          </p:cNvPr>
          <p:cNvSpPr/>
          <p:nvPr userDrawn="1"/>
        </p:nvSpPr>
        <p:spPr>
          <a:xfrm>
            <a:off x="1803550" y="6300002"/>
            <a:ext cx="1853650" cy="5579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76C8785F-291E-E4DE-23C3-54D73A66A1A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600283" y="1385166"/>
            <a:ext cx="5133975" cy="5133975"/>
          </a:xfrm>
          <a:solidFill>
            <a:schemeClr val="bg1"/>
          </a:solidFill>
          <a:ln w="76200">
            <a:solidFill>
              <a:srgbClr val="35862B"/>
            </a:solidFill>
          </a:ln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1938241"/>
      </p:ext>
    </p:extLst>
  </p:cSld>
  <p:clrMapOvr>
    <a:masterClrMapping/>
  </p:clrMapOvr>
  <p:transition spd="med">
    <p:fade/>
  </p:transition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sv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Placeholder 1">
            <a:extLst>
              <a:ext uri="{FF2B5EF4-FFF2-40B4-BE49-F238E27FC236}">
                <a16:creationId xmlns:a16="http://schemas.microsoft.com/office/drawing/2014/main" id="{828CD536-AAA4-4348-AEAF-150AE1F1D1DE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 bwMode="auto">
          <a:xfrm>
            <a:off x="884238" y="898525"/>
            <a:ext cx="9263062" cy="99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028" name="Text Placeholder 2">
            <a:extLst>
              <a:ext uri="{FF2B5EF4-FFF2-40B4-BE49-F238E27FC236}">
                <a16:creationId xmlns:a16="http://schemas.microsoft.com/office/drawing/2014/main" id="{03234FAC-A5CE-4BA7-9B7D-626A54CDBC00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884238" y="1971675"/>
            <a:ext cx="9263062" cy="398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B11F616-BA05-4144-86A8-FFF9BCBE7224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7175500" y="6113463"/>
            <a:ext cx="2971800" cy="2413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0" compatLnSpc="1">
            <a:noAutofit/>
          </a:bodyPr>
          <a:lstStyle>
            <a:lvl1pPr marL="0" marR="0" lvl="0" indent="0" algn="r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000" b="1" i="0" u="none" strike="noStrike" kern="1200" cap="none" spc="0" baseline="0">
                <a:solidFill>
                  <a:srgbClr val="000000"/>
                </a:solidFill>
                <a:uFillTx/>
                <a:latin typeface="Lato"/>
              </a:defRPr>
            </a:lvl1pPr>
          </a:lstStyle>
          <a:p>
            <a:pPr>
              <a:defRPr/>
            </a:pPr>
            <a:fld id="{716DEC83-919D-49F2-A44A-341101EEB1D9}" type="datetime1">
              <a:rPr lang="en-US"/>
              <a:pPr>
                <a:defRPr/>
              </a:pPr>
              <a:t>2/20/2024</a:t>
            </a:fld>
            <a:endParaRPr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670DF64-1241-4DFA-8A87-EDDB91DF0CD7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884238" y="6113463"/>
            <a:ext cx="6291262" cy="2413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0" compatLnSpc="1">
            <a:noAutofit/>
          </a:bodyPr>
          <a:lstStyle>
            <a:lvl1pPr marL="0" marR="0" lvl="0" indent="0" algn="l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000" b="1" i="0" u="none" strike="noStrike" kern="1200" cap="none" spc="0" baseline="0">
                <a:solidFill>
                  <a:srgbClr val="000000"/>
                </a:solidFill>
                <a:uFillTx/>
                <a:latin typeface="Lato"/>
              </a:defRPr>
            </a:lvl1pPr>
          </a:lstStyle>
          <a:p>
            <a:pPr>
              <a:defRPr/>
            </a:pPr>
            <a:r>
              <a:t>Presentation title runs here (Go 'Insert &gt; Header &amp; Footer' to edit this text)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62C1406-C22F-4461-BBF2-E3FC6B0BE3D9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433388" y="6113463"/>
            <a:ext cx="450850" cy="2413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1" compatLnSpc="1">
            <a:noAutofit/>
          </a:bodyPr>
          <a:lstStyle>
            <a:lvl1pPr marL="0" marR="0" lvl="0" indent="0" algn="ctr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000" b="1" i="0" u="none" strike="noStrike" kern="1200" cap="none" spc="0" baseline="0">
                <a:solidFill>
                  <a:srgbClr val="000000"/>
                </a:solidFill>
                <a:uFillTx/>
                <a:latin typeface="Lato"/>
              </a:defRPr>
            </a:lvl1pPr>
          </a:lstStyle>
          <a:p>
            <a:pPr>
              <a:defRPr/>
            </a:pPr>
            <a:fld id="{C999462A-300B-4A73-BAC1-B0C358439F50}" type="slidenum">
              <a:rPr/>
              <a:pPr>
                <a:defRPr/>
              </a:pPr>
              <a:t>‹#›</a:t>
            </a:fld>
            <a:endParaRPr/>
          </a:p>
        </p:txBody>
      </p:sp>
      <p:pic>
        <p:nvPicPr>
          <p:cNvPr id="23" name="Picture 22" descr="A green rectangular object with white lines&#10;&#10;Description automatically generated">
            <a:extLst>
              <a:ext uri="{FF2B5EF4-FFF2-40B4-BE49-F238E27FC236}">
                <a16:creationId xmlns:a16="http://schemas.microsoft.com/office/drawing/2014/main" id="{55A1B307-C860-DDDD-BEDD-995C689D70E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29" t="17113" r="39677" b="77529"/>
          <a:stretch/>
        </p:blipFill>
        <p:spPr>
          <a:xfrm rot="16200000">
            <a:off x="11506041" y="1936671"/>
            <a:ext cx="860252" cy="511666"/>
          </a:xfrm>
          <a:prstGeom prst="rect">
            <a:avLst/>
          </a:prstGeom>
        </p:spPr>
      </p:pic>
      <p:pic>
        <p:nvPicPr>
          <p:cNvPr id="24" name="Picture 23" descr="A green rectangular object with white lines&#10;&#10;Description automatically generated">
            <a:extLst>
              <a:ext uri="{FF2B5EF4-FFF2-40B4-BE49-F238E27FC236}">
                <a16:creationId xmlns:a16="http://schemas.microsoft.com/office/drawing/2014/main" id="{0FBF5CE9-80A9-86E9-7476-83991272E2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29" t="7730" r="39176" b="73504"/>
          <a:stretch/>
        </p:blipFill>
        <p:spPr>
          <a:xfrm rot="16200000">
            <a:off x="10333280" y="-444927"/>
            <a:ext cx="902127" cy="1791981"/>
          </a:xfrm>
          <a:prstGeom prst="rect">
            <a:avLst/>
          </a:prstGeom>
        </p:spPr>
      </p:pic>
      <p:pic>
        <p:nvPicPr>
          <p:cNvPr id="25" name="Picture 24" descr="A green rectangular object with white lines&#10;&#10;Description automatically generated">
            <a:extLst>
              <a:ext uri="{FF2B5EF4-FFF2-40B4-BE49-F238E27FC236}">
                <a16:creationId xmlns:a16="http://schemas.microsoft.com/office/drawing/2014/main" id="{74FA7DE2-30DB-13E3-2582-E4B633A2EC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29" t="17113" r="39677" b="73504"/>
          <a:stretch/>
        </p:blipFill>
        <p:spPr>
          <a:xfrm rot="16200000">
            <a:off x="10802213" y="884257"/>
            <a:ext cx="860252" cy="89599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5C95419E-3357-C5B9-EFA6-60B2A551CFF4}"/>
              </a:ext>
            </a:extLst>
          </p:cNvPr>
          <p:cNvCxnSpPr>
            <a:cxnSpLocks/>
          </p:cNvCxnSpPr>
          <p:nvPr userDrawn="1"/>
        </p:nvCxnSpPr>
        <p:spPr>
          <a:xfrm rot="5400000">
            <a:off x="10788242" y="25420"/>
            <a:ext cx="0" cy="1744910"/>
          </a:xfrm>
          <a:prstGeom prst="line">
            <a:avLst/>
          </a:prstGeom>
          <a:ln w="12700">
            <a:solidFill>
              <a:srgbClr val="66AC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ED60126-B9CF-B653-596C-52A5EE4E3B43}"/>
              </a:ext>
            </a:extLst>
          </p:cNvPr>
          <p:cNvCxnSpPr>
            <a:cxnSpLocks/>
          </p:cNvCxnSpPr>
          <p:nvPr userDrawn="1"/>
        </p:nvCxnSpPr>
        <p:spPr>
          <a:xfrm>
            <a:off x="10784344" y="0"/>
            <a:ext cx="0" cy="1744910"/>
          </a:xfrm>
          <a:prstGeom prst="line">
            <a:avLst/>
          </a:prstGeom>
          <a:ln w="12700">
            <a:solidFill>
              <a:srgbClr val="66AC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Graphic 27">
            <a:extLst>
              <a:ext uri="{FF2B5EF4-FFF2-40B4-BE49-F238E27FC236}">
                <a16:creationId xmlns:a16="http://schemas.microsoft.com/office/drawing/2014/main" id="{1C72AEDA-D23A-DF56-8499-9D845F22381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555480" y="5377046"/>
            <a:ext cx="1032475" cy="92922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31" r:id="rId2"/>
    <p:sldLayoutId id="2147483737" r:id="rId3"/>
  </p:sldLayoutIdLst>
  <p:transition spd="med">
    <p:fade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lang="en-US" sz="3600" b="1" kern="1200">
          <a:solidFill>
            <a:srgbClr val="000000"/>
          </a:solidFill>
          <a:latin typeface="Lato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rgbClr val="000000"/>
          </a:solidFill>
          <a:latin typeface="Lato" panose="020F0502020204030203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rgbClr val="000000"/>
          </a:solidFill>
          <a:latin typeface="Lato" panose="020F0502020204030203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rgbClr val="000000"/>
          </a:solidFill>
          <a:latin typeface="Lato" panose="020F0502020204030203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rgbClr val="000000"/>
          </a:solidFill>
          <a:latin typeface="Lato" panose="020F0502020204030203" pitchFamily="34" charset="0"/>
        </a:defRPr>
      </a:lvl5pPr>
      <a:lvl6pPr marL="457200" algn="l" rtl="0" eaLnBrk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rgbClr val="000000"/>
          </a:solidFill>
          <a:latin typeface="Lato" panose="020F0502020204030203" pitchFamily="34" charset="0"/>
        </a:defRPr>
      </a:lvl6pPr>
      <a:lvl7pPr marL="914400" algn="l" rtl="0" eaLnBrk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rgbClr val="000000"/>
          </a:solidFill>
          <a:latin typeface="Lato" panose="020F0502020204030203" pitchFamily="34" charset="0"/>
        </a:defRPr>
      </a:lvl7pPr>
      <a:lvl8pPr marL="1371600" algn="l" rtl="0" eaLnBrk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rgbClr val="000000"/>
          </a:solidFill>
          <a:latin typeface="Lato" panose="020F0502020204030203" pitchFamily="34" charset="0"/>
        </a:defRPr>
      </a:lvl8pPr>
      <a:lvl9pPr marL="1828800" algn="l" rtl="0" eaLnBrk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rgbClr val="000000"/>
          </a:solidFill>
          <a:latin typeface="Lato" panose="020F0502020204030203" pitchFamily="34" charset="0"/>
        </a:defRPr>
      </a:lvl9pPr>
    </p:titleStyle>
    <p:bodyStyle>
      <a:lvl1pPr marL="266700" indent="-266700" algn="l" rtl="0" eaLnBrk="0" fontAlgn="base" hangingPunct="0">
        <a:spcBef>
          <a:spcPts val="1200"/>
        </a:spcBef>
        <a:spcAft>
          <a:spcPct val="0"/>
        </a:spcAft>
        <a:buClr>
          <a:srgbClr val="65AB31"/>
        </a:buClr>
        <a:buSzPct val="100000"/>
        <a:buFont typeface="Lato" panose="020F0502020204030203" pitchFamily="34" charset="0"/>
        <a:buChar char="–"/>
        <a:defRPr lang="en-US" sz="2000" kern="1200">
          <a:solidFill>
            <a:srgbClr val="000000"/>
          </a:solidFill>
          <a:latin typeface="Lato"/>
        </a:defRPr>
      </a:lvl1pPr>
      <a:lvl2pPr marL="628650" lvl="1" indent="-266700" algn="l" rtl="0" eaLnBrk="0" fontAlgn="base" hangingPunct="0">
        <a:spcBef>
          <a:spcPts val="1200"/>
        </a:spcBef>
        <a:spcAft>
          <a:spcPct val="0"/>
        </a:spcAft>
        <a:buClr>
          <a:srgbClr val="65AB31"/>
        </a:buClr>
        <a:buSzPct val="100000"/>
        <a:buFont typeface="Lato" panose="020F0502020204030203" pitchFamily="34" charset="0"/>
        <a:buChar char="–"/>
        <a:defRPr lang="en-US" sz="2000" kern="1200">
          <a:solidFill>
            <a:srgbClr val="000000"/>
          </a:solidFill>
          <a:latin typeface="Lato"/>
        </a:defRPr>
      </a:lvl2pPr>
      <a:lvl3pPr marL="989013" lvl="2" indent="-274638" algn="l" rtl="0" eaLnBrk="0" fontAlgn="base" hangingPunct="0">
        <a:spcBef>
          <a:spcPts val="1200"/>
        </a:spcBef>
        <a:spcAft>
          <a:spcPct val="0"/>
        </a:spcAft>
        <a:buClr>
          <a:srgbClr val="65AB31"/>
        </a:buClr>
        <a:buSzPct val="100000"/>
        <a:buFont typeface="Lato" panose="020F0502020204030203" pitchFamily="34" charset="0"/>
        <a:buChar char="–"/>
        <a:defRPr lang="en-US" sz="2000" kern="1200">
          <a:solidFill>
            <a:srgbClr val="000000"/>
          </a:solidFill>
          <a:latin typeface="Lato"/>
        </a:defRPr>
      </a:lvl3pPr>
      <a:lvl4pPr marL="1343025" lvl="3" indent="-266700" algn="l" rtl="0" eaLnBrk="0" fontAlgn="base" hangingPunct="0">
        <a:spcBef>
          <a:spcPts val="1200"/>
        </a:spcBef>
        <a:spcAft>
          <a:spcPct val="0"/>
        </a:spcAft>
        <a:buClr>
          <a:srgbClr val="65AB31"/>
        </a:buClr>
        <a:buSzPct val="100000"/>
        <a:buFont typeface="Lato" panose="020F0502020204030203" pitchFamily="34" charset="0"/>
        <a:buChar char="–"/>
        <a:defRPr lang="en-US" sz="2000" kern="1200">
          <a:solidFill>
            <a:srgbClr val="000000"/>
          </a:solidFill>
          <a:latin typeface="Lato"/>
        </a:defRPr>
      </a:lvl4pPr>
      <a:lvl5pPr marL="1703388" lvl="4" indent="-266700" algn="l" rtl="0" eaLnBrk="0" fontAlgn="base" hangingPunct="0">
        <a:spcBef>
          <a:spcPts val="1200"/>
        </a:spcBef>
        <a:spcAft>
          <a:spcPct val="0"/>
        </a:spcAft>
        <a:buClr>
          <a:srgbClr val="65AB31"/>
        </a:buClr>
        <a:buSzPct val="100000"/>
        <a:buFont typeface="Lato" panose="020F0502020204030203" pitchFamily="34" charset="0"/>
        <a:buChar char="–"/>
        <a:defRPr lang="en-US" sz="2000" kern="1200">
          <a:solidFill>
            <a:srgbClr val="000000"/>
          </a:solidFill>
          <a:latin typeface="Lato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4DB87A22-E5FD-8ABA-5B8B-482546248D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5688" y="676275"/>
            <a:ext cx="970028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GB" sz="3200" b="1" i="0" dirty="0">
                <a:solidFill>
                  <a:srgbClr val="000000"/>
                </a:solidFill>
                <a:effectLst/>
                <a:latin typeface="Lato"/>
                <a:ea typeface="Lato"/>
                <a:cs typeface="Lato"/>
              </a:rPr>
              <a:t>How to create and share your My Whole Selfie</a:t>
            </a:r>
            <a:endParaRPr lang="en-GB" altLang="en-US" sz="3200" b="1" dirty="0">
              <a:solidFill>
                <a:srgbClr val="000000"/>
              </a:solidFill>
              <a:latin typeface="Lato"/>
              <a:ea typeface="Lato"/>
              <a:cs typeface="Lato"/>
            </a:endParaRPr>
          </a:p>
        </p:txBody>
      </p:sp>
      <p:sp>
        <p:nvSpPr>
          <p:cNvPr id="4" name="Rectangle 17">
            <a:extLst>
              <a:ext uri="{FF2B5EF4-FFF2-40B4-BE49-F238E27FC236}">
                <a16:creationId xmlns:a16="http://schemas.microsoft.com/office/drawing/2014/main" id="{05EDF9AF-60A9-49E9-846B-19E20CF67B12}"/>
              </a:ext>
            </a:extLst>
          </p:cNvPr>
          <p:cNvSpPr/>
          <p:nvPr/>
        </p:nvSpPr>
        <p:spPr>
          <a:xfrm>
            <a:off x="1053438" y="1842075"/>
            <a:ext cx="4842934" cy="373025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wrap="square" lIns="91440" tIns="45720" rIns="91440" bIns="45720" anchor="t">
            <a:spAutoFit/>
          </a:bodyPr>
          <a:lstStyle/>
          <a:p>
            <a:pPr marL="457200" indent="-457200">
              <a:lnSpc>
                <a:spcPct val="150000"/>
              </a:lnSpc>
              <a:spcBef>
                <a:spcPts val="600"/>
              </a:spcBef>
              <a:spcAft>
                <a:spcPts val="100"/>
              </a:spcAft>
              <a:buFont typeface="+mj-lt"/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400" b="0" i="0">
                <a:solidFill>
                  <a:srgbClr val="00000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Using the template, upload your selfie into the square (If it needs adjusting, go to ‘picture format’ and ‘crop’</a:t>
            </a:r>
            <a:endParaRPr lang="en-GB" sz="1400">
              <a:solidFill>
                <a:srgbClr val="0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457200" indent="-457200">
              <a:lnSpc>
                <a:spcPct val="150000"/>
              </a:lnSpc>
              <a:spcBef>
                <a:spcPts val="600"/>
              </a:spcBef>
              <a:spcAft>
                <a:spcPts val="100"/>
              </a:spcAft>
              <a:buFont typeface="+mj-lt"/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40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Using the text descriptor boxes, add text that describes your whole self</a:t>
            </a:r>
            <a:endParaRPr lang="en-US" sz="1400" kern="0">
              <a:solidFill>
                <a:srgbClr val="0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457200" indent="-457200">
              <a:lnSpc>
                <a:spcPct val="150000"/>
              </a:lnSpc>
              <a:spcBef>
                <a:spcPts val="600"/>
              </a:spcBef>
              <a:spcAft>
                <a:spcPts val="100"/>
              </a:spcAft>
              <a:buFont typeface="+mj-lt"/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400" b="0" i="0">
                <a:solidFill>
                  <a:srgbClr val="00000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Go to File &gt; Save as, and select ‘JPEG File Interchange Format’</a:t>
            </a:r>
          </a:p>
          <a:p>
            <a:pPr marL="457200" indent="-457200">
              <a:lnSpc>
                <a:spcPct val="150000"/>
              </a:lnSpc>
              <a:spcBef>
                <a:spcPts val="600"/>
              </a:spcBef>
              <a:spcAft>
                <a:spcPts val="100"/>
              </a:spcAft>
              <a:buFont typeface="+mj-lt"/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400" b="0" i="0">
                <a:solidFill>
                  <a:srgbClr val="00000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Click ‘save’  </a:t>
            </a:r>
          </a:p>
          <a:p>
            <a:pPr marL="457200" indent="-457200">
              <a:lnSpc>
                <a:spcPct val="150000"/>
              </a:lnSpc>
              <a:spcBef>
                <a:spcPts val="600"/>
              </a:spcBef>
              <a:spcAft>
                <a:spcPts val="100"/>
              </a:spcAft>
              <a:buFont typeface="+mj-lt"/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400" b="0" i="0">
                <a:solidFill>
                  <a:srgbClr val="00000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When asked ‘Which slide do you want to export?’ click ‘Just This One’</a:t>
            </a:r>
            <a:endParaRPr lang="en-GB" sz="1400" b="0" i="0" kern="0">
              <a:solidFill>
                <a:srgbClr val="000000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457200" indent="-457200">
              <a:lnSpc>
                <a:spcPct val="150000"/>
              </a:lnSpc>
              <a:spcBef>
                <a:spcPts val="600"/>
              </a:spcBef>
              <a:spcAft>
                <a:spcPts val="100"/>
              </a:spcAft>
              <a:buFont typeface="+mj-lt"/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400" b="0" i="0">
                <a:solidFill>
                  <a:srgbClr val="00000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Share on Instagram, LinkedIn, Twitter, or Facebook </a:t>
            </a:r>
            <a:endParaRPr lang="en-GB" sz="1400" b="1" kern="0">
              <a:solidFill>
                <a:srgbClr val="0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D7A6B7-1FA3-44A2-B655-1BAFE2CD3818}"/>
              </a:ext>
            </a:extLst>
          </p:cNvPr>
          <p:cNvSpPr txBox="1"/>
          <p:nvPr/>
        </p:nvSpPr>
        <p:spPr>
          <a:xfrm>
            <a:off x="6556043" y="1911322"/>
            <a:ext cx="114968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i="0">
                <a:solidFill>
                  <a:srgbClr val="00000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Example</a:t>
            </a:r>
            <a:endParaRPr lang="en-GB" sz="1600" b="1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F43167B-85B1-4C70-9FC4-9A9A7B7D0C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67500" y="2253033"/>
            <a:ext cx="4192442" cy="2351932"/>
          </a:xfrm>
          <a:prstGeom prst="rect">
            <a:avLst/>
          </a:prstGeom>
          <a:ln w="12700">
            <a:solidFill>
              <a:srgbClr val="35862B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4CA0922-8A40-4BA2-B8BF-58AEBF767E94}"/>
              </a:ext>
            </a:extLst>
          </p:cNvPr>
          <p:cNvSpPr txBox="1"/>
          <p:nvPr/>
        </p:nvSpPr>
        <p:spPr>
          <a:xfrm>
            <a:off x="1034884" y="1434871"/>
            <a:ext cx="9937916" cy="30777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1400" b="1" i="0" dirty="0">
                <a:effectLst/>
                <a:highlight>
                  <a:srgbClr val="FFFF00"/>
                </a:highlight>
                <a:latin typeface="Lato"/>
                <a:ea typeface="Lato"/>
                <a:cs typeface="Lato"/>
              </a:rPr>
              <a:t>Before creating your My Whole Selfie, download this </a:t>
            </a:r>
            <a:r>
              <a:rPr lang="en-GB" sz="1400" b="1" dirty="0">
                <a:highlight>
                  <a:srgbClr val="FFFF00"/>
                </a:highlight>
                <a:latin typeface="Lato"/>
                <a:ea typeface="Lato"/>
                <a:cs typeface="Lato"/>
              </a:rPr>
              <a:t>PowerPoint</a:t>
            </a:r>
            <a:r>
              <a:rPr lang="en-GB" sz="1400" b="1" i="0" dirty="0">
                <a:effectLst/>
                <a:highlight>
                  <a:srgbClr val="FFFF00"/>
                </a:highlight>
                <a:latin typeface="Lato"/>
                <a:ea typeface="Lato"/>
                <a:cs typeface="Lato"/>
              </a:rPr>
              <a:t> file locally, </a:t>
            </a:r>
            <a:r>
              <a:rPr lang="en-GB" sz="1400" b="1" dirty="0">
                <a:highlight>
                  <a:srgbClr val="FFFF00"/>
                </a:highlight>
                <a:latin typeface="Lato"/>
                <a:ea typeface="Lato"/>
                <a:cs typeface="Lato"/>
              </a:rPr>
              <a:t>please do</a:t>
            </a:r>
            <a:r>
              <a:rPr lang="en-GB" sz="1400" b="1" i="0" dirty="0">
                <a:effectLst/>
                <a:highlight>
                  <a:srgbClr val="FFFF00"/>
                </a:highlight>
                <a:latin typeface="Lato"/>
                <a:ea typeface="Lato"/>
                <a:cs typeface="Lato"/>
              </a:rPr>
              <a:t> not edit directly here.</a:t>
            </a:r>
            <a:endParaRPr lang="en-GB" sz="1400" b="1" dirty="0">
              <a:highlight>
                <a:srgbClr val="FFFF00"/>
              </a:highlight>
              <a:latin typeface="Lato"/>
              <a:ea typeface="Lato"/>
              <a:cs typeface="Lato"/>
            </a:endParaRP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474352D-0CEF-ED3F-0D31-DAEE68BFA22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529013" y="1385166"/>
            <a:ext cx="5133975" cy="5133975"/>
          </a:xfrm>
          <a:ln w="76200">
            <a:solidFill>
              <a:srgbClr val="35862B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12" name="TextBox 14">
            <a:extLst>
              <a:ext uri="{FF2B5EF4-FFF2-40B4-BE49-F238E27FC236}">
                <a16:creationId xmlns:a16="http://schemas.microsoft.com/office/drawing/2014/main" id="{9DDE0DE5-342F-5605-0ABC-EDC3E97DC4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20914" y="1385166"/>
            <a:ext cx="2215553" cy="400110"/>
          </a:xfrm>
          <a:prstGeom prst="rect">
            <a:avLst/>
          </a:prstGeom>
          <a:solidFill>
            <a:srgbClr val="65AB3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>
              <a:defRPr sz="1000" b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GB" sz="2000" dirty="0">
                <a:effectLst/>
                <a:latin typeface="Lato Bold" panose="020F0502020204030203" pitchFamily="34" charset="0"/>
                <a:ea typeface="Lato Bold" panose="020F0502020204030203" pitchFamily="34" charset="0"/>
                <a:cs typeface="Lato Bold" panose="020F0502020204030203" pitchFamily="34" charset="0"/>
              </a:rPr>
              <a:t>Insert descriptor</a:t>
            </a:r>
            <a:endParaRPr lang="en-GB" altLang="en-US" sz="2000" dirty="0">
              <a:latin typeface="Lato Bold" panose="020F0502020204030203" pitchFamily="34" charset="0"/>
              <a:ea typeface="Lato Bold" panose="020F0502020204030203" pitchFamily="34" charset="0"/>
              <a:cs typeface="Lato Bold" panose="020F0502020204030203" pitchFamily="34" charset="0"/>
            </a:endParaRPr>
          </a:p>
        </p:txBody>
      </p:sp>
      <p:sp>
        <p:nvSpPr>
          <p:cNvPr id="13" name="TextBox 14">
            <a:extLst>
              <a:ext uri="{FF2B5EF4-FFF2-40B4-BE49-F238E27FC236}">
                <a16:creationId xmlns:a16="http://schemas.microsoft.com/office/drawing/2014/main" id="{D4887CA0-1581-A409-3DAB-5B426983E7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20914" y="1934772"/>
            <a:ext cx="2215553" cy="400110"/>
          </a:xfrm>
          <a:prstGeom prst="rect">
            <a:avLst/>
          </a:prstGeom>
          <a:solidFill>
            <a:schemeClr val="bg1"/>
          </a:solidFill>
          <a:ln>
            <a:solidFill>
              <a:srgbClr val="35862B"/>
            </a:solidFill>
          </a:ln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>
              <a:defRPr sz="1000" b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GB" sz="2000">
                <a:solidFill>
                  <a:srgbClr val="64AC30"/>
                </a:solidFill>
                <a:effectLst/>
                <a:latin typeface="Lato Bold" panose="020F0502020204030203" pitchFamily="34" charset="0"/>
                <a:ea typeface="Lato Bold" panose="020F0502020204030203" pitchFamily="34" charset="0"/>
                <a:cs typeface="Lato Bold" panose="020F0502020204030203" pitchFamily="34" charset="0"/>
              </a:rPr>
              <a:t>Insert descriptor</a:t>
            </a:r>
            <a:endParaRPr lang="en-GB" altLang="en-US" sz="2000">
              <a:solidFill>
                <a:srgbClr val="64AC30"/>
              </a:solidFill>
              <a:latin typeface="Lato Bold" panose="020F0502020204030203" pitchFamily="34" charset="0"/>
              <a:ea typeface="Lato Bold" panose="020F0502020204030203" pitchFamily="34" charset="0"/>
              <a:cs typeface="Lato Bold" panose="020F0502020204030203" pitchFamily="34" charset="0"/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DE4456B4-3502-FF73-5758-7232F1826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20914" y="2484379"/>
            <a:ext cx="2215553" cy="400110"/>
          </a:xfrm>
          <a:prstGeom prst="rect">
            <a:avLst/>
          </a:prstGeom>
          <a:solidFill>
            <a:srgbClr val="35862B"/>
          </a:solidFill>
          <a:ln>
            <a:noFill/>
          </a:ln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>
              <a:defRPr sz="1000" b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GB" sz="2000" dirty="0">
                <a:effectLst/>
                <a:latin typeface="Lato Bold" panose="020F0502020204030203" pitchFamily="34" charset="0"/>
                <a:ea typeface="Lato Bold" panose="020F0502020204030203" pitchFamily="34" charset="0"/>
                <a:cs typeface="Lato Bold" panose="020F0502020204030203" pitchFamily="34" charset="0"/>
              </a:rPr>
              <a:t>Insert descriptor</a:t>
            </a:r>
            <a:endParaRPr lang="en-GB" altLang="en-US" sz="2000" dirty="0">
              <a:latin typeface="Lato Bold" panose="020F0502020204030203" pitchFamily="34" charset="0"/>
              <a:ea typeface="Lato Bold" panose="020F0502020204030203" pitchFamily="34" charset="0"/>
              <a:cs typeface="Lato Bold" panose="020F0502020204030203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834F9B8-BEFE-E6AC-BDCC-688005A54B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20914" y="3033986"/>
            <a:ext cx="2215553" cy="400110"/>
          </a:xfrm>
          <a:prstGeom prst="rect">
            <a:avLst/>
          </a:prstGeom>
          <a:solidFill>
            <a:srgbClr val="65AB3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>
              <a:defRPr sz="1000" b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GB" sz="2000">
                <a:effectLst/>
                <a:latin typeface="Lato Bold" panose="020F0502020204030203" pitchFamily="34" charset="0"/>
                <a:ea typeface="Lato Bold" panose="020F0502020204030203" pitchFamily="34" charset="0"/>
                <a:cs typeface="Lato Bold" panose="020F0502020204030203" pitchFamily="34" charset="0"/>
              </a:rPr>
              <a:t>Insert descriptor</a:t>
            </a:r>
            <a:endParaRPr lang="en-GB" altLang="en-US" sz="2000">
              <a:latin typeface="Lato Bold" panose="020F0502020204030203" pitchFamily="34" charset="0"/>
              <a:ea typeface="Lato Bold" panose="020F0502020204030203" pitchFamily="34" charset="0"/>
              <a:cs typeface="Lato Bold" panose="020F0502020204030203" pitchFamily="34" charset="0"/>
            </a:endParaRPr>
          </a:p>
        </p:txBody>
      </p:sp>
      <p:sp>
        <p:nvSpPr>
          <p:cNvPr id="16" name="TextBox 14">
            <a:extLst>
              <a:ext uri="{FF2B5EF4-FFF2-40B4-BE49-F238E27FC236}">
                <a16:creationId xmlns:a16="http://schemas.microsoft.com/office/drawing/2014/main" id="{1D1CC2BB-E247-BCE5-D2CF-40D0D4B736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20914" y="3583592"/>
            <a:ext cx="2215553" cy="400110"/>
          </a:xfrm>
          <a:prstGeom prst="rect">
            <a:avLst/>
          </a:prstGeom>
          <a:solidFill>
            <a:schemeClr val="bg1"/>
          </a:solidFill>
          <a:ln>
            <a:solidFill>
              <a:srgbClr val="35862B"/>
            </a:solidFill>
          </a:ln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>
              <a:defRPr sz="1000" b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GB" sz="2000">
                <a:solidFill>
                  <a:srgbClr val="64AC30"/>
                </a:solidFill>
                <a:effectLst/>
                <a:latin typeface="Lato Bold" panose="020F0502020204030203" pitchFamily="34" charset="0"/>
                <a:ea typeface="Lato Bold" panose="020F0502020204030203" pitchFamily="34" charset="0"/>
                <a:cs typeface="Lato Bold" panose="020F0502020204030203" pitchFamily="34" charset="0"/>
              </a:rPr>
              <a:t>Insert descriptor</a:t>
            </a:r>
            <a:endParaRPr lang="en-GB" altLang="en-US" sz="2000">
              <a:solidFill>
                <a:srgbClr val="64AC30"/>
              </a:solidFill>
              <a:latin typeface="Lato Bold" panose="020F0502020204030203" pitchFamily="34" charset="0"/>
              <a:ea typeface="Lato Bold" panose="020F0502020204030203" pitchFamily="34" charset="0"/>
              <a:cs typeface="Lato Bold" panose="020F0502020204030203" pitchFamily="34" charset="0"/>
            </a:endParaRPr>
          </a:p>
        </p:txBody>
      </p:sp>
      <p:sp>
        <p:nvSpPr>
          <p:cNvPr id="17" name="TextBox 14">
            <a:extLst>
              <a:ext uri="{FF2B5EF4-FFF2-40B4-BE49-F238E27FC236}">
                <a16:creationId xmlns:a16="http://schemas.microsoft.com/office/drawing/2014/main" id="{4A522BC1-F418-1B17-CA62-E42599E7B4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20914" y="4133199"/>
            <a:ext cx="2215553" cy="400110"/>
          </a:xfrm>
          <a:prstGeom prst="rect">
            <a:avLst/>
          </a:prstGeom>
          <a:solidFill>
            <a:srgbClr val="35862B"/>
          </a:solidFill>
          <a:ln>
            <a:noFill/>
          </a:ln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>
              <a:defRPr sz="1000" b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GB" sz="2000">
                <a:effectLst/>
                <a:latin typeface="Lato Bold" panose="020F0502020204030203" pitchFamily="34" charset="0"/>
                <a:ea typeface="Lato Bold" panose="020F0502020204030203" pitchFamily="34" charset="0"/>
                <a:cs typeface="Lato Bold" panose="020F0502020204030203" pitchFamily="34" charset="0"/>
              </a:rPr>
              <a:t>Insert descriptor</a:t>
            </a:r>
            <a:endParaRPr lang="en-GB" altLang="en-US" sz="2000">
              <a:latin typeface="Lato Bold" panose="020F0502020204030203" pitchFamily="34" charset="0"/>
              <a:ea typeface="Lato Bold" panose="020F0502020204030203" pitchFamily="34" charset="0"/>
              <a:cs typeface="Lato Bold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8529994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4">
            <a:extLst>
              <a:ext uri="{FF2B5EF4-FFF2-40B4-BE49-F238E27FC236}">
                <a16:creationId xmlns:a16="http://schemas.microsoft.com/office/drawing/2014/main" id="{0DCE56FD-0B41-F3A5-333B-9B34B22A70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20914" y="1385166"/>
            <a:ext cx="2215553" cy="400110"/>
          </a:xfrm>
          <a:prstGeom prst="rect">
            <a:avLst/>
          </a:prstGeom>
          <a:solidFill>
            <a:srgbClr val="65AB3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>
              <a:defRPr sz="1000" b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GB" sz="2000" dirty="0">
                <a:effectLst/>
                <a:latin typeface="Lato Bold" panose="020F0502020204030203" pitchFamily="34" charset="0"/>
                <a:ea typeface="Lato Bold" panose="020F0502020204030203" pitchFamily="34" charset="0"/>
                <a:cs typeface="Lato Bold" panose="020F0502020204030203" pitchFamily="34" charset="0"/>
              </a:rPr>
              <a:t>Insert descriptor</a:t>
            </a:r>
            <a:endParaRPr lang="en-GB" altLang="en-US" sz="2000" dirty="0">
              <a:latin typeface="Lato Bold" panose="020F0502020204030203" pitchFamily="34" charset="0"/>
              <a:ea typeface="Lato Bold" panose="020F0502020204030203" pitchFamily="34" charset="0"/>
              <a:cs typeface="Lato Bold" panose="020F0502020204030203" pitchFamily="34" charset="0"/>
            </a:endParaRPr>
          </a:p>
        </p:txBody>
      </p:sp>
      <p:sp>
        <p:nvSpPr>
          <p:cNvPr id="33" name="TextBox 14">
            <a:extLst>
              <a:ext uri="{FF2B5EF4-FFF2-40B4-BE49-F238E27FC236}">
                <a16:creationId xmlns:a16="http://schemas.microsoft.com/office/drawing/2014/main" id="{C3D1355E-6E4D-ECC8-4C9A-BF0ACDFEF2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20914" y="1934772"/>
            <a:ext cx="2215553" cy="400110"/>
          </a:xfrm>
          <a:prstGeom prst="rect">
            <a:avLst/>
          </a:prstGeom>
          <a:solidFill>
            <a:schemeClr val="bg1"/>
          </a:solidFill>
          <a:ln>
            <a:solidFill>
              <a:srgbClr val="35862B"/>
            </a:solidFill>
          </a:ln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>
              <a:defRPr sz="1000" b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GB" sz="2000">
                <a:solidFill>
                  <a:srgbClr val="64AC30"/>
                </a:solidFill>
                <a:effectLst/>
                <a:latin typeface="Lato Bold" panose="020F0502020204030203" pitchFamily="34" charset="0"/>
                <a:ea typeface="Lato Bold" panose="020F0502020204030203" pitchFamily="34" charset="0"/>
                <a:cs typeface="Lato Bold" panose="020F0502020204030203" pitchFamily="34" charset="0"/>
              </a:rPr>
              <a:t>Insert descriptor</a:t>
            </a:r>
            <a:endParaRPr lang="en-GB" altLang="en-US" sz="2000">
              <a:solidFill>
                <a:srgbClr val="64AC30"/>
              </a:solidFill>
              <a:latin typeface="Lato Bold" panose="020F0502020204030203" pitchFamily="34" charset="0"/>
              <a:ea typeface="Lato Bold" panose="020F0502020204030203" pitchFamily="34" charset="0"/>
              <a:cs typeface="Lato Bold" panose="020F0502020204030203" pitchFamily="34" charset="0"/>
            </a:endParaRPr>
          </a:p>
        </p:txBody>
      </p:sp>
      <p:sp>
        <p:nvSpPr>
          <p:cNvPr id="36" name="TextBox 14">
            <a:extLst>
              <a:ext uri="{FF2B5EF4-FFF2-40B4-BE49-F238E27FC236}">
                <a16:creationId xmlns:a16="http://schemas.microsoft.com/office/drawing/2014/main" id="{B5DF6384-1552-8A82-E623-7C41D62360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20914" y="2484379"/>
            <a:ext cx="2215553" cy="400110"/>
          </a:xfrm>
          <a:prstGeom prst="rect">
            <a:avLst/>
          </a:prstGeom>
          <a:solidFill>
            <a:srgbClr val="35862B"/>
          </a:solidFill>
          <a:ln>
            <a:noFill/>
          </a:ln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>
              <a:defRPr sz="1000" b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GB" sz="2000">
                <a:effectLst/>
                <a:latin typeface="Lato Bold" panose="020F0502020204030203" pitchFamily="34" charset="0"/>
                <a:ea typeface="Lato Bold" panose="020F0502020204030203" pitchFamily="34" charset="0"/>
                <a:cs typeface="Lato Bold" panose="020F0502020204030203" pitchFamily="34" charset="0"/>
              </a:rPr>
              <a:t>Insert descriptor</a:t>
            </a:r>
            <a:endParaRPr lang="en-GB" altLang="en-US" sz="2000">
              <a:latin typeface="Lato Bold" panose="020F0502020204030203" pitchFamily="34" charset="0"/>
              <a:ea typeface="Lato Bold" panose="020F0502020204030203" pitchFamily="34" charset="0"/>
              <a:cs typeface="Lato Bold" panose="020F0502020204030203" pitchFamily="34" charset="0"/>
            </a:endParaRPr>
          </a:p>
        </p:txBody>
      </p:sp>
      <p:sp>
        <p:nvSpPr>
          <p:cNvPr id="7" name="TextBox 14">
            <a:extLst>
              <a:ext uri="{FF2B5EF4-FFF2-40B4-BE49-F238E27FC236}">
                <a16:creationId xmlns:a16="http://schemas.microsoft.com/office/drawing/2014/main" id="{9CD9525D-590F-21CA-9605-62915156A8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20914" y="3033986"/>
            <a:ext cx="2215553" cy="400110"/>
          </a:xfrm>
          <a:prstGeom prst="rect">
            <a:avLst/>
          </a:prstGeom>
          <a:solidFill>
            <a:srgbClr val="65AB3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>
              <a:defRPr sz="1000" b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GB" sz="2000">
                <a:effectLst/>
                <a:latin typeface="Lato Bold" panose="020F0502020204030203" pitchFamily="34" charset="0"/>
                <a:ea typeface="Lato Bold" panose="020F0502020204030203" pitchFamily="34" charset="0"/>
                <a:cs typeface="Lato Bold" panose="020F0502020204030203" pitchFamily="34" charset="0"/>
              </a:rPr>
              <a:t>Insert descriptor</a:t>
            </a:r>
            <a:endParaRPr lang="en-GB" altLang="en-US" sz="2000">
              <a:latin typeface="Lato Bold" panose="020F0502020204030203" pitchFamily="34" charset="0"/>
              <a:ea typeface="Lato Bold" panose="020F0502020204030203" pitchFamily="34" charset="0"/>
              <a:cs typeface="Lato Bold" panose="020F0502020204030203" pitchFamily="34" charset="0"/>
            </a:endParaRPr>
          </a:p>
        </p:txBody>
      </p:sp>
      <p:sp>
        <p:nvSpPr>
          <p:cNvPr id="8" name="TextBox 14">
            <a:extLst>
              <a:ext uri="{FF2B5EF4-FFF2-40B4-BE49-F238E27FC236}">
                <a16:creationId xmlns:a16="http://schemas.microsoft.com/office/drawing/2014/main" id="{246D2394-52C4-5A19-C9CC-08754FBFCB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20914" y="3583592"/>
            <a:ext cx="2215553" cy="400110"/>
          </a:xfrm>
          <a:prstGeom prst="rect">
            <a:avLst/>
          </a:prstGeom>
          <a:solidFill>
            <a:schemeClr val="bg1"/>
          </a:solidFill>
          <a:ln>
            <a:solidFill>
              <a:srgbClr val="35862B"/>
            </a:solidFill>
          </a:ln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>
              <a:defRPr sz="1000" b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GB" sz="2000">
                <a:solidFill>
                  <a:srgbClr val="64AC30"/>
                </a:solidFill>
                <a:effectLst/>
                <a:latin typeface="Lato Bold" panose="020F0502020204030203" pitchFamily="34" charset="0"/>
                <a:ea typeface="Lato Bold" panose="020F0502020204030203" pitchFamily="34" charset="0"/>
                <a:cs typeface="Lato Bold" panose="020F0502020204030203" pitchFamily="34" charset="0"/>
              </a:rPr>
              <a:t>Insert descriptor</a:t>
            </a:r>
            <a:endParaRPr lang="en-GB" altLang="en-US" sz="2000">
              <a:solidFill>
                <a:srgbClr val="64AC30"/>
              </a:solidFill>
              <a:latin typeface="Lato Bold" panose="020F0502020204030203" pitchFamily="34" charset="0"/>
              <a:ea typeface="Lato Bold" panose="020F0502020204030203" pitchFamily="34" charset="0"/>
              <a:cs typeface="Lato Bold" panose="020F0502020204030203" pitchFamily="34" charset="0"/>
            </a:endParaRPr>
          </a:p>
        </p:txBody>
      </p:sp>
      <p:sp>
        <p:nvSpPr>
          <p:cNvPr id="9" name="TextBox 14">
            <a:extLst>
              <a:ext uri="{FF2B5EF4-FFF2-40B4-BE49-F238E27FC236}">
                <a16:creationId xmlns:a16="http://schemas.microsoft.com/office/drawing/2014/main" id="{7E4C3342-E664-F20F-24D6-18C9AE1B2E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20914" y="4133199"/>
            <a:ext cx="2215553" cy="400110"/>
          </a:xfrm>
          <a:prstGeom prst="rect">
            <a:avLst/>
          </a:prstGeom>
          <a:solidFill>
            <a:srgbClr val="35862B"/>
          </a:solidFill>
          <a:ln>
            <a:noFill/>
          </a:ln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>
              <a:defRPr sz="1000" b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GB" sz="2000">
                <a:effectLst/>
                <a:latin typeface="Lato Bold" panose="020F0502020204030203" pitchFamily="34" charset="0"/>
                <a:ea typeface="Lato Bold" panose="020F0502020204030203" pitchFamily="34" charset="0"/>
                <a:cs typeface="Lato Bold" panose="020F0502020204030203" pitchFamily="34" charset="0"/>
              </a:rPr>
              <a:t>Insert descriptor</a:t>
            </a:r>
            <a:endParaRPr lang="en-GB" altLang="en-US" sz="2000">
              <a:latin typeface="Lato Bold" panose="020F0502020204030203" pitchFamily="34" charset="0"/>
              <a:ea typeface="Lato Bold" panose="020F0502020204030203" pitchFamily="34" charset="0"/>
              <a:cs typeface="Lato Bold" panose="020F0502020204030203" pitchFamily="34" charset="0"/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9029DE3-5C10-E540-07BF-D386B348374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539492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mage xmlns="8b7acd63-a9f4-452b-9d81-3828de720deb">
      <Url xsi:nil="true"/>
      <Description xsi:nil="true"/>
    </Image>
    <Link xmlns="8b7acd63-a9f4-452b-9d81-3828de720deb">
      <Url xsi:nil="true"/>
      <Description xsi:nil="true"/>
    </Link>
    <MediaLengthInSeconds xmlns="8b7acd63-a9f4-452b-9d81-3828de720deb" xsi:nil="true"/>
    <SharedWithUsers xmlns="f90d60b8-9ccb-4254-8409-1ad533f57a29">
      <UserInfo>
        <DisplayName/>
        <AccountId xsi:nil="true"/>
        <AccountType/>
      </UserInfo>
    </SharedWithUsers>
    <lcf76f155ced4ddcb4097134ff3c332f xmlns="8b7acd63-a9f4-452b-9d81-3828de720deb">
      <Terms xmlns="http://schemas.microsoft.com/office/infopath/2007/PartnerControls"/>
    </lcf76f155ced4ddcb4097134ff3c332f>
    <TaxCatchAll xmlns="f90d60b8-9ccb-4254-8409-1ad533f57a29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346EA0AFDF6BC499D8C850C2B41FE23" ma:contentTypeVersion="20" ma:contentTypeDescription="Create a new document." ma:contentTypeScope="" ma:versionID="57e16589d962d3947399a20f4d49ec4a">
  <xsd:schema xmlns:xsd="http://www.w3.org/2001/XMLSchema" xmlns:xs="http://www.w3.org/2001/XMLSchema" xmlns:p="http://schemas.microsoft.com/office/2006/metadata/properties" xmlns:ns2="8b7acd63-a9f4-452b-9d81-3828de720deb" xmlns:ns3="f90d60b8-9ccb-4254-8409-1ad533f57a29" targetNamespace="http://schemas.microsoft.com/office/2006/metadata/properties" ma:root="true" ma:fieldsID="a2538db3c69c8f91ec15c74fba75267b" ns2:_="" ns3:_="">
    <xsd:import namespace="8b7acd63-a9f4-452b-9d81-3828de720deb"/>
    <xsd:import namespace="f90d60b8-9ccb-4254-8409-1ad533f57a2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Image" minOccurs="0"/>
                <xsd:element ref="ns2:Link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7acd63-a9f4-452b-9d81-3828de720de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Image" ma:index="20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ink" ma:index="21" nillable="true" ma:displayName="Link" ma:format="Hyperlink" ma:internalName="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02fbf916-0512-4b03-9a85-3ebf1bbe34e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90d60b8-9ccb-4254-8409-1ad533f57a29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f4506e50-996f-445a-8552-7eb1b3c863de}" ma:internalName="TaxCatchAll" ma:showField="CatchAllData" ma:web="f90d60b8-9ccb-4254-8409-1ad533f57a2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C201B19-3D8F-4040-BFAA-626E1DED8CE3}">
  <ds:schemaRefs>
    <ds:schemaRef ds:uri="http://schemas.microsoft.com/office/2006/documentManagement/types"/>
    <ds:schemaRef ds:uri="http://schemas.microsoft.com/office/infopath/2007/PartnerControls"/>
    <ds:schemaRef ds:uri="8b7acd63-a9f4-452b-9d81-3828de720deb"/>
    <ds:schemaRef ds:uri="http://purl.org/dc/dcmitype/"/>
    <ds:schemaRef ds:uri="http://schemas.microsoft.com/office/2006/metadata/properties"/>
    <ds:schemaRef ds:uri="http://purl.org/dc/elements/1.1/"/>
    <ds:schemaRef ds:uri="http://purl.org/dc/terms/"/>
    <ds:schemaRef ds:uri="http://schemas.openxmlformats.org/package/2006/metadata/core-properties"/>
    <ds:schemaRef ds:uri="f90d60b8-9ccb-4254-8409-1ad533f57a29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1C5AE81-118D-4160-BCE5-61939644318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7E1ECFD-4920-4EEC-8CD1-0D0D489C5AF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b7acd63-a9f4-452b-9d81-3828de720deb"/>
    <ds:schemaRef ds:uri="f90d60b8-9ccb-4254-8409-1ad533f57a2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140</Words>
  <Application>Microsoft Office PowerPoint</Application>
  <PresentationFormat>Widescreen</PresentationFormat>
  <Paragraphs>23</Paragraphs>
  <Slides>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Emma Tomes</dc:creator>
  <cp:lastModifiedBy>Sarah Bowie</cp:lastModifiedBy>
  <cp:revision>13</cp:revision>
  <dcterms:created xsi:type="dcterms:W3CDTF">2021-02-21T15:26:33Z</dcterms:created>
  <dcterms:modified xsi:type="dcterms:W3CDTF">2024-02-20T12:03:26Z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0x0101009346EA0AFDF6BC499D8C850C2B41FE23</vt:lpwstr>
  </property>
  <property fmtid="{D5CDD505-2E9C-101B-9397-08002B2CF9AE}" pid="3" name="xd_Signature">
    <vt:bool>false</vt:bool>
  </property>
  <property fmtid="{D5CDD505-2E9C-101B-9397-08002B2CF9AE}" pid="4" name="xd_ProgID">
    <vt:lpwstr/>
  </property>
  <property fmtid="{D5CDD505-2E9C-101B-9397-08002B2CF9AE}" pid="5" name="ComplianceAssetId">
    <vt:lpwstr/>
  </property>
  <property fmtid="{D5CDD505-2E9C-101B-9397-08002B2CF9AE}" pid="6" name="TemplateUrl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  <property fmtid="{D5CDD505-2E9C-101B-9397-08002B2CF9AE}" pid="9" name="Order">
    <vt:lpwstr>5140800.00000000</vt:lpwstr>
  </property>
  <property fmtid="{D5CDD505-2E9C-101B-9397-08002B2CF9AE}" pid="10" name="MediaServiceImageTags">
    <vt:lpwstr/>
  </property>
</Properties>
</file>