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7" r:id="rId5"/>
    <p:sldId id="406" r:id="rId6"/>
    <p:sldId id="405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ACC16C-4FE8-742B-9FE8-BA7F4CE748EC}" name="Leonie McIlroy" initials="LM" userId="S::leonie.mcilroy@mhfaengland.org::a68ee3b3-6a3d-47a0-b663-5235271740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62B"/>
    <a:srgbClr val="65AB31"/>
    <a:srgbClr val="5FA944"/>
    <a:srgbClr val="64A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A246F-7C52-0436-0F3C-B777053D7A7E}" v="26" dt="2024-02-20T12:02:59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923955-433A-4E7F-BF28-CF7663FA6BA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4671F-F183-4B90-87EC-25CC74A02B0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03077FFC-1633-41AC-AE12-1F97086AA09C}" type="datetime1">
              <a:rPr lang="en-US"/>
              <a:pPr>
                <a:defRPr/>
              </a:pPr>
              <a:t>2/20/2024</a:t>
            </a:fld>
            <a:endParaRPr/>
          </a:p>
        </p:txBody>
      </p:sp>
      <p:sp>
        <p:nvSpPr>
          <p:cNvPr id="10244" name="Slide Image Placeholder 3">
            <a:extLst>
              <a:ext uri="{FF2B5EF4-FFF2-40B4-BE49-F238E27FC236}">
                <a16:creationId xmlns:a16="http://schemas.microsoft.com/office/drawing/2014/main" id="{A6D9673B-24F9-48C1-97CC-E6EFCD63BA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D2DE12-0FB9-4E35-8A62-2D096163AC1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D1547-7F8B-4D64-B3C7-CA25F4E73C6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F45B2-5539-4421-B81F-1E467DB92A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947DD48A-59E4-4BC5-AD12-6651057F9ED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D77B5AF9-5EF6-41FE-9710-598DC42655AB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64D2D94-1048-4E86-B4F3-D43689D80F5A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9B5A5BB9-0E91-41A8-9358-26EC58DE4A6D}" type="datetime1">
              <a:rPr lang="en-US"/>
              <a:pPr>
                <a:defRPr/>
              </a:pPr>
              <a:t>2/20/2024</a:t>
            </a:fld>
            <a:endParaRPr/>
          </a:p>
        </p:txBody>
      </p:sp>
      <p:sp>
        <p:nvSpPr>
          <p:cNvPr id="10250" name="Slide Image Placeholder 3">
            <a:extLst>
              <a:ext uri="{FF2B5EF4-FFF2-40B4-BE49-F238E27FC236}">
                <a16:creationId xmlns:a16="http://schemas.microsoft.com/office/drawing/2014/main" id="{D06C8496-E9B5-4294-9D1E-C713D9BDC265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8D79A185-EBFB-4D75-96F9-0AD17F79415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7D92C6E-E5C5-4C19-B6A5-E0D5A63594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8F3A7A6-8073-40EC-BE82-80B4ED826A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A63EE22E-9184-4F6A-9BBB-68DA38FE0AB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GB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GB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GB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GB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GB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986E28D-C185-4D8A-8BC6-028CFCB6EA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35CF82D-F815-4A41-9D21-EB989BDCFB9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hangingPunct="1"/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FF578C5-3F78-4F3D-BED9-DE4AF5353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E5EEB2-2662-4A9C-9A83-FE92CE421BED}" type="slidenum">
              <a:rPr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en-US">
              <a:solidFill>
                <a:srgbClr val="000000"/>
              </a:solidFill>
            </a:endParaRP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DD6C3A0F-C7E7-407B-8A13-49F2D753E4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010AA76-2109-42F2-8B17-DC2301D29502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266703" indent="-266703">
              <a:defRPr b="1"/>
            </a:lvl3pPr>
            <a:lvl4pPr marL="266703">
              <a:defRPr/>
            </a:lvl4pPr>
            <a:lvl5pPr marL="62865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21B9-6AEB-4814-9170-34D32FE1AF8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085EA-A4FC-4061-AD75-15D367255446}" type="datetime1">
              <a:rPr lang="en-US"/>
              <a:pPr>
                <a:defRPr/>
              </a:pPr>
              <a:t>2/20/2024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9914-EB2B-4828-8DF1-CD4A574D29A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884238" y="6113463"/>
            <a:ext cx="6291262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 runs here (Go 'Insert &gt; Header &amp; Footer' to edit this text)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33A8F-EDD6-4F9D-B5EE-26505027B73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C85E-36F5-4A5E-89B0-EC7E00420C1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05337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v1">
    <p:bg>
      <p:bgPr>
        <a:solidFill>
          <a:srgbClr val="65A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rectangular object with small lines&#10;&#10;Description automatically generated">
            <a:extLst>
              <a:ext uri="{FF2B5EF4-FFF2-40B4-BE49-F238E27FC236}">
                <a16:creationId xmlns:a16="http://schemas.microsoft.com/office/drawing/2014/main" id="{BF2018E2-9866-7555-90C0-6E33FA9F5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9"/>
          <a:stretch/>
        </p:blipFill>
        <p:spPr>
          <a:xfrm rot="5400000">
            <a:off x="2665639" y="-2668361"/>
            <a:ext cx="6858000" cy="121947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B33EF4-0BCA-6C2C-4069-0F1C79E24890}"/>
              </a:ext>
            </a:extLst>
          </p:cNvPr>
          <p:cNvGrpSpPr/>
          <p:nvPr userDrawn="1"/>
        </p:nvGrpSpPr>
        <p:grpSpPr>
          <a:xfrm>
            <a:off x="-2722" y="0"/>
            <a:ext cx="12172411" cy="6858000"/>
            <a:chOff x="-2722" y="0"/>
            <a:chExt cx="12172411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34CF7AF-4F58-6E60-9125-E63C31BEAF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3757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5D5E5E3-E4BD-17D5-8EA2-55518579E5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2599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7B8F57-E011-AA7D-4E36-3DBA662A4E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1441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BC6998-7CB4-233B-BE70-29EABD2CE3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00283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959FD9-9461-4DA1-5E1C-6CC02110B3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99125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9DBDC1-DEA9-B561-6E83-FF732787AE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97967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6BB5BD-3C84-3874-3E10-BA6B983175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96809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BA7760-EDBD-E372-8662-DAF02D90BB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95651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6CEC709-554A-4F43-BB63-F69429402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94494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6B5974-91D0-72BE-00F2-D0A5C317B9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892180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C847F4-6372-D7AA-7AB4-9D070E61E3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91023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2BB1BB-7C6A-AA72-3755-9C6C23F017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89867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2430C80-5151-0415-DF1D-62C6F95E2F7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90885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4D8EE0-CFF9-E018-7500-6F36E63CE60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180420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F958B8-AE8D-FF23-8495-6BAB9C9D9C9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269955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BEBB90-41AE-C7C4-76C3-7DE326C8EDA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359490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575287-F7DF-B920-3BFC-9993CAD89F4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449025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486D7D-35AD-3918-3105-5E550A8C0A3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538560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9443A92-508C-180A-BE59-E5018D16C97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628095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87FCF1-61AB-6ADA-1F4D-DF1A495147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93337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5DF414D1-8E79-A6F4-2920-675FADF0DB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68" y="338859"/>
            <a:ext cx="5286664" cy="74661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EBCDB44-BD2C-A351-7C7E-A58AD70C27C1}"/>
              </a:ext>
            </a:extLst>
          </p:cNvPr>
          <p:cNvSpPr/>
          <p:nvPr userDrawn="1"/>
        </p:nvSpPr>
        <p:spPr>
          <a:xfrm>
            <a:off x="3424" y="-6754"/>
            <a:ext cx="1804292" cy="91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E1395B-D127-CC4B-40A0-67D3D4198A74}"/>
              </a:ext>
            </a:extLst>
          </p:cNvPr>
          <p:cNvSpPr/>
          <p:nvPr userDrawn="1"/>
        </p:nvSpPr>
        <p:spPr>
          <a:xfrm>
            <a:off x="908874" y="781050"/>
            <a:ext cx="898842" cy="104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67963A-1CD2-7650-14FE-5D06EB404B5B}"/>
              </a:ext>
            </a:extLst>
          </p:cNvPr>
          <p:cNvSpPr/>
          <p:nvPr userDrawn="1"/>
        </p:nvSpPr>
        <p:spPr>
          <a:xfrm>
            <a:off x="1820330" y="5394561"/>
            <a:ext cx="1817652" cy="88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424AF0-AA71-8EB5-AACD-1121980D89D6}"/>
              </a:ext>
            </a:extLst>
          </p:cNvPr>
          <p:cNvSpPr/>
          <p:nvPr userDrawn="1"/>
        </p:nvSpPr>
        <p:spPr>
          <a:xfrm>
            <a:off x="1819380" y="4481304"/>
            <a:ext cx="876945" cy="10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48528D-FFE7-791E-3850-FA429861A750}"/>
              </a:ext>
            </a:extLst>
          </p:cNvPr>
          <p:cNvSpPr/>
          <p:nvPr userDrawn="1"/>
        </p:nvSpPr>
        <p:spPr>
          <a:xfrm>
            <a:off x="-7840" y="6276068"/>
            <a:ext cx="916714" cy="577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824157-FCF8-0414-C85A-1B7042A994AC}"/>
              </a:ext>
            </a:extLst>
          </p:cNvPr>
          <p:cNvSpPr/>
          <p:nvPr userDrawn="1"/>
        </p:nvSpPr>
        <p:spPr>
          <a:xfrm>
            <a:off x="8993337" y="5389717"/>
            <a:ext cx="906247" cy="89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FB1C59-5E9A-8D51-57F3-55DE8F081668}"/>
              </a:ext>
            </a:extLst>
          </p:cNvPr>
          <p:cNvSpPr/>
          <p:nvPr userDrawn="1"/>
        </p:nvSpPr>
        <p:spPr>
          <a:xfrm>
            <a:off x="10791021" y="5379550"/>
            <a:ext cx="893728" cy="1474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9E82D2-F5A3-6B55-3FEF-EF273ED6D4BC}"/>
              </a:ext>
            </a:extLst>
          </p:cNvPr>
          <p:cNvSpPr/>
          <p:nvPr userDrawn="1"/>
        </p:nvSpPr>
        <p:spPr>
          <a:xfrm>
            <a:off x="9880381" y="6276068"/>
            <a:ext cx="922437" cy="577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30B1AE-5C85-D012-7A47-A622A799797F}"/>
              </a:ext>
            </a:extLst>
          </p:cNvPr>
          <p:cNvSpPr/>
          <p:nvPr userDrawn="1"/>
        </p:nvSpPr>
        <p:spPr>
          <a:xfrm>
            <a:off x="11689068" y="-21105"/>
            <a:ext cx="508050" cy="920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6C8785F-291E-E4DE-23C3-54D73A66A1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283" y="1385166"/>
            <a:ext cx="5133975" cy="5133975"/>
          </a:xfrm>
          <a:solidFill>
            <a:schemeClr val="bg1"/>
          </a:solidFill>
          <a:ln w="76200">
            <a:solidFill>
              <a:srgbClr val="35862B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82001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v1">
    <p:bg>
      <p:bgPr>
        <a:solidFill>
          <a:srgbClr val="65A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rectangular object with small lines&#10;&#10;Description automatically generated">
            <a:extLst>
              <a:ext uri="{FF2B5EF4-FFF2-40B4-BE49-F238E27FC236}">
                <a16:creationId xmlns:a16="http://schemas.microsoft.com/office/drawing/2014/main" id="{BF2018E2-9866-7555-90C0-6E33FA9F5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9"/>
          <a:stretch/>
        </p:blipFill>
        <p:spPr>
          <a:xfrm rot="5400000">
            <a:off x="2665639" y="-2668361"/>
            <a:ext cx="6858000" cy="121947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B33EF4-0BCA-6C2C-4069-0F1C79E24890}"/>
              </a:ext>
            </a:extLst>
          </p:cNvPr>
          <p:cNvGrpSpPr/>
          <p:nvPr userDrawn="1"/>
        </p:nvGrpSpPr>
        <p:grpSpPr>
          <a:xfrm>
            <a:off x="-2722" y="0"/>
            <a:ext cx="12172411" cy="6858000"/>
            <a:chOff x="-2722" y="0"/>
            <a:chExt cx="12172411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34CF7AF-4F58-6E60-9125-E63C31BEAF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3757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5D5E5E3-E4BD-17D5-8EA2-55518579E5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2599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7B8F57-E011-AA7D-4E36-3DBA662A4E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1441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BC6998-7CB4-233B-BE70-29EABD2CE3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00283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959FD9-9461-4DA1-5E1C-6CC02110B3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99125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9DBDC1-DEA9-B561-6E83-FF732787AE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97967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6BB5BD-3C84-3874-3E10-BA6B983175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96809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BA7760-EDBD-E372-8662-DAF02D90BB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95651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6CEC709-554A-4F43-BB63-F69429402A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94494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6B5974-91D0-72BE-00F2-D0A5C317B9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892180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C847F4-6372-D7AA-7AB4-9D070E61E3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91023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2BB1BB-7C6A-AA72-3755-9C6C23F017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89867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2430C80-5151-0415-DF1D-62C6F95E2F7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90885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4D8EE0-CFF9-E018-7500-6F36E63CE60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180420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F958B8-AE8D-FF23-8495-6BAB9C9D9C9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269955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BEBB90-41AE-C7C4-76C3-7DE326C8EDA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359490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575287-F7DF-B920-3BFC-9993CAD89F4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449025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486D7D-35AD-3918-3105-5E550A8C0A3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538560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9443A92-508C-180A-BE59-E5018D16C97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722" y="6280957"/>
              <a:ext cx="12172411" cy="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87FCF1-61AB-6ADA-1F4D-DF1A495147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93337" y="0"/>
              <a:ext cx="0" cy="6858000"/>
            </a:xfrm>
            <a:prstGeom prst="line">
              <a:avLst/>
            </a:prstGeom>
            <a:ln w="12700">
              <a:solidFill>
                <a:srgbClr val="66AC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623D800-1B6A-C517-6F0E-B3BEA486B1EC}"/>
              </a:ext>
            </a:extLst>
          </p:cNvPr>
          <p:cNvSpPr/>
          <p:nvPr userDrawn="1"/>
        </p:nvSpPr>
        <p:spPr>
          <a:xfrm>
            <a:off x="-25034" y="908857"/>
            <a:ext cx="928790" cy="53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5E5CE-FA43-BC7A-496D-4B1C57B7CD02}"/>
              </a:ext>
            </a:extLst>
          </p:cNvPr>
          <p:cNvSpPr/>
          <p:nvPr userDrawn="1"/>
        </p:nvSpPr>
        <p:spPr>
          <a:xfrm>
            <a:off x="1810235" y="0"/>
            <a:ext cx="928790" cy="449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6B247-3C7E-0A8A-70BE-A1500337190F}"/>
              </a:ext>
            </a:extLst>
          </p:cNvPr>
          <p:cNvSpPr/>
          <p:nvPr userDrawn="1"/>
        </p:nvSpPr>
        <p:spPr>
          <a:xfrm>
            <a:off x="851497" y="1817715"/>
            <a:ext cx="969579" cy="504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C7BB8-71E5-C2F0-D9A4-F2C6F1507266}"/>
              </a:ext>
            </a:extLst>
          </p:cNvPr>
          <p:cNvSpPr/>
          <p:nvPr userDrawn="1"/>
        </p:nvSpPr>
        <p:spPr>
          <a:xfrm>
            <a:off x="2701442" y="3984"/>
            <a:ext cx="8988426" cy="53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5FF0ED4-F42B-D7F3-01A9-B7AD09B12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39710" r="8106" b="40145"/>
          <a:stretch/>
        </p:blipFill>
        <p:spPr>
          <a:xfrm>
            <a:off x="3431608" y="238091"/>
            <a:ext cx="5328784" cy="9043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625B1B-3F91-BECD-BCBB-47477B1742AA}"/>
              </a:ext>
            </a:extLst>
          </p:cNvPr>
          <p:cNvSpPr/>
          <p:nvPr userDrawn="1"/>
        </p:nvSpPr>
        <p:spPr>
          <a:xfrm>
            <a:off x="11652168" y="908858"/>
            <a:ext cx="539832" cy="595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BB14DD-49DB-21FE-8C6A-91A717C2DE00}"/>
              </a:ext>
            </a:extLst>
          </p:cNvPr>
          <p:cNvSpPr/>
          <p:nvPr userDrawn="1"/>
        </p:nvSpPr>
        <p:spPr>
          <a:xfrm>
            <a:off x="3599539" y="1728580"/>
            <a:ext cx="5431498" cy="513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75C3E8-1DAE-AF35-5DC7-8D7BAC8D31E5}"/>
              </a:ext>
            </a:extLst>
          </p:cNvPr>
          <p:cNvSpPr/>
          <p:nvPr userDrawn="1"/>
        </p:nvSpPr>
        <p:spPr>
          <a:xfrm>
            <a:off x="8988964" y="6261914"/>
            <a:ext cx="917317" cy="60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CB45B9-1786-2842-B787-955D2E7ED682}"/>
              </a:ext>
            </a:extLst>
          </p:cNvPr>
          <p:cNvSpPr/>
          <p:nvPr userDrawn="1"/>
        </p:nvSpPr>
        <p:spPr>
          <a:xfrm>
            <a:off x="9911403" y="4687858"/>
            <a:ext cx="879618" cy="159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81398D-D692-2306-FA7E-22D8A3366C8E}"/>
              </a:ext>
            </a:extLst>
          </p:cNvPr>
          <p:cNvSpPr/>
          <p:nvPr userDrawn="1"/>
        </p:nvSpPr>
        <p:spPr>
          <a:xfrm>
            <a:off x="1803550" y="6300002"/>
            <a:ext cx="1853650" cy="5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6C8785F-291E-E4DE-23C3-54D73A66A1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283" y="1385166"/>
            <a:ext cx="5133975" cy="5133975"/>
          </a:xfrm>
          <a:solidFill>
            <a:schemeClr val="bg1"/>
          </a:solidFill>
          <a:ln w="76200">
            <a:solidFill>
              <a:srgbClr val="35862B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38241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828CD536-AAA4-4348-AEAF-150AE1F1D1D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84238" y="898525"/>
            <a:ext cx="926306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3234FAC-A5CE-4BA7-9B7D-626A54CDBC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4238" y="1971675"/>
            <a:ext cx="9263062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11F616-BA05-4144-86A8-FFF9BCBE722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175500" y="6113463"/>
            <a:ext cx="2971800" cy="24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>
              <a:defRPr/>
            </a:pPr>
            <a:fld id="{716DEC83-919D-49F2-A44A-341101EEB1D9}" type="datetime1">
              <a:rPr lang="en-US"/>
              <a:pPr>
                <a:defRPr/>
              </a:pPr>
              <a:t>2/20/2024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70DF64-1241-4DFA-8A87-EDDB91DF0CD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84238" y="6113463"/>
            <a:ext cx="6291262" cy="24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>
              <a:defRPr/>
            </a:pPr>
            <a:r>
              <a:t>Presentation title runs here (Go 'Insert &gt; Header &amp; Footer' to edit this text)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2C1406-C22F-4461-BBF2-E3FC6B0BE3D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33388" y="6113463"/>
            <a:ext cx="450850" cy="24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Lato"/>
              </a:defRPr>
            </a:lvl1pPr>
          </a:lstStyle>
          <a:p>
            <a:pPr>
              <a:defRPr/>
            </a:pPr>
            <a:fld id="{C999462A-300B-4A73-BAC1-B0C358439F50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23" name="Picture 22" descr="A green rectangular object with white lines&#10;&#10;Description automatically generated">
            <a:extLst>
              <a:ext uri="{FF2B5EF4-FFF2-40B4-BE49-F238E27FC236}">
                <a16:creationId xmlns:a16="http://schemas.microsoft.com/office/drawing/2014/main" id="{55A1B307-C860-DDDD-BEDD-995C689D7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9" t="17113" r="39677" b="77529"/>
          <a:stretch/>
        </p:blipFill>
        <p:spPr>
          <a:xfrm rot="16200000">
            <a:off x="11506041" y="1936671"/>
            <a:ext cx="860252" cy="511666"/>
          </a:xfrm>
          <a:prstGeom prst="rect">
            <a:avLst/>
          </a:prstGeom>
        </p:spPr>
      </p:pic>
      <p:pic>
        <p:nvPicPr>
          <p:cNvPr id="24" name="Picture 23" descr="A green rectangular object with white lines&#10;&#10;Description automatically generated">
            <a:extLst>
              <a:ext uri="{FF2B5EF4-FFF2-40B4-BE49-F238E27FC236}">
                <a16:creationId xmlns:a16="http://schemas.microsoft.com/office/drawing/2014/main" id="{0FBF5CE9-80A9-86E9-7476-83991272E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9" t="7730" r="39176" b="73504"/>
          <a:stretch/>
        </p:blipFill>
        <p:spPr>
          <a:xfrm rot="16200000">
            <a:off x="10333280" y="-444927"/>
            <a:ext cx="902127" cy="1791981"/>
          </a:xfrm>
          <a:prstGeom prst="rect">
            <a:avLst/>
          </a:prstGeom>
        </p:spPr>
      </p:pic>
      <p:pic>
        <p:nvPicPr>
          <p:cNvPr id="25" name="Picture 24" descr="A green rectangular object with white lines&#10;&#10;Description automatically generated">
            <a:extLst>
              <a:ext uri="{FF2B5EF4-FFF2-40B4-BE49-F238E27FC236}">
                <a16:creationId xmlns:a16="http://schemas.microsoft.com/office/drawing/2014/main" id="{74FA7DE2-30DB-13E3-2582-E4B633A2E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9" t="17113" r="39677" b="73504"/>
          <a:stretch/>
        </p:blipFill>
        <p:spPr>
          <a:xfrm rot="16200000">
            <a:off x="10802213" y="884257"/>
            <a:ext cx="860252" cy="895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95419E-3357-C5B9-EFA6-60B2A551CFF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788242" y="25420"/>
            <a:ext cx="0" cy="1744910"/>
          </a:xfrm>
          <a:prstGeom prst="line">
            <a:avLst/>
          </a:prstGeom>
          <a:ln w="12700">
            <a:solidFill>
              <a:srgbClr val="66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D60126-B9CF-B653-596C-52A5EE4E3B43}"/>
              </a:ext>
            </a:extLst>
          </p:cNvPr>
          <p:cNvCxnSpPr>
            <a:cxnSpLocks/>
          </p:cNvCxnSpPr>
          <p:nvPr userDrawn="1"/>
        </p:nvCxnSpPr>
        <p:spPr>
          <a:xfrm>
            <a:off x="10784344" y="0"/>
            <a:ext cx="0" cy="1744910"/>
          </a:xfrm>
          <a:prstGeom prst="line">
            <a:avLst/>
          </a:prstGeom>
          <a:ln w="12700">
            <a:solidFill>
              <a:srgbClr val="66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>
            <a:extLst>
              <a:ext uri="{FF2B5EF4-FFF2-40B4-BE49-F238E27FC236}">
                <a16:creationId xmlns:a16="http://schemas.microsoft.com/office/drawing/2014/main" id="{1C72AEDA-D23A-DF56-8499-9D845F2238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5480" y="5377046"/>
            <a:ext cx="1032475" cy="929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1" r:id="rId2"/>
    <p:sldLayoutId id="2147483737" r:id="rId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600" b="1" kern="1200">
          <a:solidFill>
            <a:srgbClr val="000000"/>
          </a:solidFill>
          <a:latin typeface="Lato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Lato" panose="020F050202020403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Lato" panose="020F050202020403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Lato" panose="020F050202020403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Lato" panose="020F0502020204030203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Lato" panose="020F0502020204030203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Lato" panose="020F0502020204030203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Lato" panose="020F0502020204030203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Lato" panose="020F0502020204030203" pitchFamily="34" charset="0"/>
        </a:defRPr>
      </a:lvl9pPr>
    </p:titleStyle>
    <p:bodyStyle>
      <a:lvl1pPr marL="266700" indent="-266700" algn="l" rtl="0" eaLnBrk="0" fontAlgn="base" hangingPunct="0">
        <a:spcBef>
          <a:spcPts val="1200"/>
        </a:spcBef>
        <a:spcAft>
          <a:spcPct val="0"/>
        </a:spcAft>
        <a:buClr>
          <a:srgbClr val="65AB31"/>
        </a:buClr>
        <a:buSzPct val="100000"/>
        <a:buFont typeface="Lato" panose="020F0502020204030203" pitchFamily="34" charset="0"/>
        <a:buChar char="–"/>
        <a:defRPr lang="en-US" sz="2000" kern="1200">
          <a:solidFill>
            <a:srgbClr val="000000"/>
          </a:solidFill>
          <a:latin typeface="Lato"/>
        </a:defRPr>
      </a:lvl1pPr>
      <a:lvl2pPr marL="628650" lvl="1" indent="-266700" algn="l" rtl="0" eaLnBrk="0" fontAlgn="base" hangingPunct="0">
        <a:spcBef>
          <a:spcPts val="1200"/>
        </a:spcBef>
        <a:spcAft>
          <a:spcPct val="0"/>
        </a:spcAft>
        <a:buClr>
          <a:srgbClr val="65AB31"/>
        </a:buClr>
        <a:buSzPct val="100000"/>
        <a:buFont typeface="Lato" panose="020F0502020204030203" pitchFamily="34" charset="0"/>
        <a:buChar char="–"/>
        <a:defRPr lang="en-US" sz="2000" kern="1200">
          <a:solidFill>
            <a:srgbClr val="000000"/>
          </a:solidFill>
          <a:latin typeface="Lato"/>
        </a:defRPr>
      </a:lvl2pPr>
      <a:lvl3pPr marL="989013" lvl="2" indent="-274638" algn="l" rtl="0" eaLnBrk="0" fontAlgn="base" hangingPunct="0">
        <a:spcBef>
          <a:spcPts val="1200"/>
        </a:spcBef>
        <a:spcAft>
          <a:spcPct val="0"/>
        </a:spcAft>
        <a:buClr>
          <a:srgbClr val="65AB31"/>
        </a:buClr>
        <a:buSzPct val="100000"/>
        <a:buFont typeface="Lato" panose="020F0502020204030203" pitchFamily="34" charset="0"/>
        <a:buChar char="–"/>
        <a:defRPr lang="en-US" sz="2000" kern="1200">
          <a:solidFill>
            <a:srgbClr val="000000"/>
          </a:solidFill>
          <a:latin typeface="Lato"/>
        </a:defRPr>
      </a:lvl3pPr>
      <a:lvl4pPr marL="1343025" lvl="3" indent="-266700" algn="l" rtl="0" eaLnBrk="0" fontAlgn="base" hangingPunct="0">
        <a:spcBef>
          <a:spcPts val="1200"/>
        </a:spcBef>
        <a:spcAft>
          <a:spcPct val="0"/>
        </a:spcAft>
        <a:buClr>
          <a:srgbClr val="65AB31"/>
        </a:buClr>
        <a:buSzPct val="100000"/>
        <a:buFont typeface="Lato" panose="020F0502020204030203" pitchFamily="34" charset="0"/>
        <a:buChar char="–"/>
        <a:defRPr lang="en-US" sz="2000" kern="1200">
          <a:solidFill>
            <a:srgbClr val="000000"/>
          </a:solidFill>
          <a:latin typeface="Lato"/>
        </a:defRPr>
      </a:lvl4pPr>
      <a:lvl5pPr marL="1703388" lvl="4" indent="-266700" algn="l" rtl="0" eaLnBrk="0" fontAlgn="base" hangingPunct="0">
        <a:spcBef>
          <a:spcPts val="1200"/>
        </a:spcBef>
        <a:spcAft>
          <a:spcPct val="0"/>
        </a:spcAft>
        <a:buClr>
          <a:srgbClr val="65AB31"/>
        </a:buClr>
        <a:buSzPct val="100000"/>
        <a:buFont typeface="Lato" panose="020F0502020204030203" pitchFamily="34" charset="0"/>
        <a:buChar char="–"/>
        <a:defRPr lang="en-US" sz="2000" kern="1200">
          <a:solidFill>
            <a:srgbClr val="000000"/>
          </a:solidFill>
          <a:latin typeface="Lat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B87A22-E5FD-8ABA-5B8B-482546248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676275"/>
            <a:ext cx="97002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3200" b="1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How to create and share your My Whole Selfie</a:t>
            </a:r>
            <a:endParaRPr lang="en-GB" altLang="en-US" sz="3200" b="1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5EDF9AF-60A9-49E9-846B-19E20CF67B12}"/>
              </a:ext>
            </a:extLst>
          </p:cNvPr>
          <p:cNvSpPr/>
          <p:nvPr/>
        </p:nvSpPr>
        <p:spPr>
          <a:xfrm>
            <a:off x="1053438" y="1842075"/>
            <a:ext cx="4842934" cy="373025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 the template, upload your selfie into the square (If it needs adjusting, go to ‘picture format’ and ‘crop’</a:t>
            </a:r>
            <a:endParaRPr lang="en-GB" sz="140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 the text descriptor boxes, add text that describes your whole self</a:t>
            </a:r>
            <a:endParaRPr lang="en-US" sz="1400" kern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to File &gt; Save as, and select ‘JPEG File Interchange Format’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‘save’  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asked ‘Which slide do you want to export?’ click ‘Just This One’</a:t>
            </a:r>
            <a:endParaRPr lang="en-GB" sz="1400" b="0" i="0" kern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Share on Instagram, LinkedIn, Twitter, or Facebook </a:t>
            </a:r>
            <a:endParaRPr lang="en-GB" sz="1400" b="1" kern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7A6B7-1FA3-44A2-B655-1BAFE2CD3818}"/>
              </a:ext>
            </a:extLst>
          </p:cNvPr>
          <p:cNvSpPr txBox="1"/>
          <p:nvPr/>
        </p:nvSpPr>
        <p:spPr>
          <a:xfrm>
            <a:off x="6556043" y="1911322"/>
            <a:ext cx="11496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Example</a:t>
            </a:r>
            <a:endParaRPr lang="en-GB" sz="16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3167B-85B1-4C70-9FC4-9A9A7B7D0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500" y="2253033"/>
            <a:ext cx="4192442" cy="2351932"/>
          </a:xfrm>
          <a:prstGeom prst="rect">
            <a:avLst/>
          </a:prstGeom>
          <a:ln w="12700">
            <a:solidFill>
              <a:srgbClr val="35862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A0922-8A40-4BA2-B8BF-58AEBF767E94}"/>
              </a:ext>
            </a:extLst>
          </p:cNvPr>
          <p:cNvSpPr txBox="1"/>
          <p:nvPr/>
        </p:nvSpPr>
        <p:spPr>
          <a:xfrm>
            <a:off x="1034884" y="1434871"/>
            <a:ext cx="993791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 i="0" dirty="0">
                <a:effectLst/>
                <a:highlight>
                  <a:srgbClr val="FFFF00"/>
                </a:highlight>
                <a:latin typeface="Lato"/>
                <a:ea typeface="Lato"/>
                <a:cs typeface="Lato"/>
              </a:rPr>
              <a:t>Before creating your My Whole Selfie, download this </a:t>
            </a:r>
            <a:r>
              <a:rPr lang="en-GB" sz="1400" b="1" dirty="0">
                <a:highlight>
                  <a:srgbClr val="FFFF00"/>
                </a:highlight>
                <a:latin typeface="Lato"/>
                <a:ea typeface="Lato"/>
                <a:cs typeface="Lato"/>
              </a:rPr>
              <a:t>PowerPoint</a:t>
            </a:r>
            <a:r>
              <a:rPr lang="en-GB" sz="1400" b="1" i="0" dirty="0">
                <a:effectLst/>
                <a:highlight>
                  <a:srgbClr val="FFFF00"/>
                </a:highlight>
                <a:latin typeface="Lato"/>
                <a:ea typeface="Lato"/>
                <a:cs typeface="Lato"/>
              </a:rPr>
              <a:t> file locally, </a:t>
            </a:r>
            <a:r>
              <a:rPr lang="en-GB" sz="1400" b="1" dirty="0">
                <a:highlight>
                  <a:srgbClr val="FFFF00"/>
                </a:highlight>
                <a:latin typeface="Lato"/>
                <a:ea typeface="Lato"/>
                <a:cs typeface="Lato"/>
              </a:rPr>
              <a:t>please do</a:t>
            </a:r>
            <a:r>
              <a:rPr lang="en-GB" sz="1400" b="1" i="0" dirty="0">
                <a:effectLst/>
                <a:highlight>
                  <a:srgbClr val="FFFF00"/>
                </a:highlight>
                <a:latin typeface="Lato"/>
                <a:ea typeface="Lato"/>
                <a:cs typeface="Lato"/>
              </a:rPr>
              <a:t> not edit directly here.</a:t>
            </a:r>
            <a:endParaRPr lang="en-GB" sz="1400" b="1" dirty="0">
              <a:highlight>
                <a:srgbClr val="FFFF00"/>
              </a:highlight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74352D-0CEF-ED3F-0D31-DAEE68BFA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29013" y="1385166"/>
            <a:ext cx="5133975" cy="5133975"/>
          </a:xfrm>
          <a:ln w="76200">
            <a:solidFill>
              <a:srgbClr val="35862B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9DDE0DE5-342F-5605-0ABC-EDC3E97DC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1385166"/>
            <a:ext cx="2215553" cy="400110"/>
          </a:xfrm>
          <a:prstGeom prst="rect">
            <a:avLst/>
          </a:prstGeom>
          <a:solidFill>
            <a:srgbClr val="65A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 dirty="0"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D4887CA0-1581-A409-3DAB-5B426983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1934772"/>
            <a:ext cx="2215553" cy="400110"/>
          </a:xfrm>
          <a:prstGeom prst="rect">
            <a:avLst/>
          </a:prstGeom>
          <a:solidFill>
            <a:schemeClr val="bg1"/>
          </a:solidFill>
          <a:ln>
            <a:solidFill>
              <a:srgbClr val="35862B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>
                <a:solidFill>
                  <a:srgbClr val="64AC30"/>
                </a:solidFill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>
              <a:solidFill>
                <a:srgbClr val="64AC30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E4456B4-3502-FF73-5758-7232F182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2484379"/>
            <a:ext cx="2215553" cy="400110"/>
          </a:xfrm>
          <a:prstGeom prst="rect">
            <a:avLst/>
          </a:prstGeom>
          <a:solidFill>
            <a:srgbClr val="35862B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 dirty="0"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4F9B8-BEFE-E6AC-BDCC-688005A5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3033986"/>
            <a:ext cx="2215553" cy="400110"/>
          </a:xfrm>
          <a:prstGeom prst="rect">
            <a:avLst/>
          </a:prstGeom>
          <a:solidFill>
            <a:srgbClr val="65A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1D1CC2BB-E247-BCE5-D2CF-40D0D4B73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3583592"/>
            <a:ext cx="2215553" cy="400110"/>
          </a:xfrm>
          <a:prstGeom prst="rect">
            <a:avLst/>
          </a:prstGeom>
          <a:solidFill>
            <a:schemeClr val="bg1"/>
          </a:solidFill>
          <a:ln>
            <a:solidFill>
              <a:srgbClr val="35862B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>
                <a:solidFill>
                  <a:srgbClr val="64AC30"/>
                </a:solidFill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>
              <a:solidFill>
                <a:srgbClr val="64AC30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4A522BC1-F418-1B17-CA62-E42599E7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4133199"/>
            <a:ext cx="2215553" cy="400110"/>
          </a:xfrm>
          <a:prstGeom prst="rect">
            <a:avLst/>
          </a:prstGeom>
          <a:solidFill>
            <a:srgbClr val="35862B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2999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4">
            <a:extLst>
              <a:ext uri="{FF2B5EF4-FFF2-40B4-BE49-F238E27FC236}">
                <a16:creationId xmlns:a16="http://schemas.microsoft.com/office/drawing/2014/main" id="{0DCE56FD-0B41-F3A5-333B-9B34B22A7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1385166"/>
            <a:ext cx="2215553" cy="400110"/>
          </a:xfrm>
          <a:prstGeom prst="rect">
            <a:avLst/>
          </a:prstGeom>
          <a:solidFill>
            <a:srgbClr val="65A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 dirty="0"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C3D1355E-6E4D-ECC8-4C9A-BF0ACDFE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1934772"/>
            <a:ext cx="2215553" cy="400110"/>
          </a:xfrm>
          <a:prstGeom prst="rect">
            <a:avLst/>
          </a:prstGeom>
          <a:solidFill>
            <a:schemeClr val="bg1"/>
          </a:solidFill>
          <a:ln>
            <a:solidFill>
              <a:srgbClr val="35862B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>
                <a:solidFill>
                  <a:srgbClr val="64AC30"/>
                </a:solidFill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>
              <a:solidFill>
                <a:srgbClr val="64AC30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B5DF6384-1552-8A82-E623-7C41D623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2484379"/>
            <a:ext cx="2215553" cy="400110"/>
          </a:xfrm>
          <a:prstGeom prst="rect">
            <a:avLst/>
          </a:prstGeom>
          <a:solidFill>
            <a:srgbClr val="35862B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9CD9525D-590F-21CA-9605-62915156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3033986"/>
            <a:ext cx="2215553" cy="400110"/>
          </a:xfrm>
          <a:prstGeom prst="rect">
            <a:avLst/>
          </a:prstGeom>
          <a:solidFill>
            <a:srgbClr val="65A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246D2394-52C4-5A19-C9CC-08754FBFC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3583592"/>
            <a:ext cx="2215553" cy="400110"/>
          </a:xfrm>
          <a:prstGeom prst="rect">
            <a:avLst/>
          </a:prstGeom>
          <a:solidFill>
            <a:schemeClr val="bg1"/>
          </a:solidFill>
          <a:ln>
            <a:solidFill>
              <a:srgbClr val="35862B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>
                <a:solidFill>
                  <a:srgbClr val="64AC30"/>
                </a:solidFill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>
              <a:solidFill>
                <a:srgbClr val="64AC30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E4C3342-E664-F20F-24D6-18C9AE1B2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914" y="4133199"/>
            <a:ext cx="2215553" cy="400110"/>
          </a:xfrm>
          <a:prstGeom prst="rect">
            <a:avLst/>
          </a:prstGeom>
          <a:solidFill>
            <a:srgbClr val="35862B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2000">
                <a:effectLst/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Insert descriptor</a:t>
            </a:r>
            <a:endParaRPr lang="en-GB" altLang="en-US" sz="20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29DE3-5C10-E540-07BF-D386B34837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949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8b7acd63-a9f4-452b-9d81-3828de720deb">
      <Url xsi:nil="true"/>
      <Description xsi:nil="true"/>
    </Image>
    <Link xmlns="8b7acd63-a9f4-452b-9d81-3828de720deb">
      <Url xsi:nil="true"/>
      <Description xsi:nil="true"/>
    </Link>
    <MediaLengthInSeconds xmlns="8b7acd63-a9f4-452b-9d81-3828de720deb" xsi:nil="true"/>
    <SharedWithUsers xmlns="f90d60b8-9ccb-4254-8409-1ad533f57a29">
      <UserInfo>
        <DisplayName/>
        <AccountId xsi:nil="true"/>
        <AccountType/>
      </UserInfo>
    </SharedWithUsers>
    <lcf76f155ced4ddcb4097134ff3c332f xmlns="8b7acd63-a9f4-452b-9d81-3828de720deb">
      <Terms xmlns="http://schemas.microsoft.com/office/infopath/2007/PartnerControls"/>
    </lcf76f155ced4ddcb4097134ff3c332f>
    <TaxCatchAll xmlns="f90d60b8-9ccb-4254-8409-1ad533f57a2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6EA0AFDF6BC499D8C850C2B41FE23" ma:contentTypeVersion="20" ma:contentTypeDescription="Create a new document." ma:contentTypeScope="" ma:versionID="57e16589d962d3947399a20f4d49ec4a">
  <xsd:schema xmlns:xsd="http://www.w3.org/2001/XMLSchema" xmlns:xs="http://www.w3.org/2001/XMLSchema" xmlns:p="http://schemas.microsoft.com/office/2006/metadata/properties" xmlns:ns2="8b7acd63-a9f4-452b-9d81-3828de720deb" xmlns:ns3="f90d60b8-9ccb-4254-8409-1ad533f57a29" targetNamespace="http://schemas.microsoft.com/office/2006/metadata/properties" ma:root="true" ma:fieldsID="a2538db3c69c8f91ec15c74fba75267b" ns2:_="" ns3:_="">
    <xsd:import namespace="8b7acd63-a9f4-452b-9d81-3828de720deb"/>
    <xsd:import namespace="f90d60b8-9ccb-4254-8409-1ad533f57a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Image" minOccurs="0"/>
                <xsd:element ref="ns2:Link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acd63-a9f4-452b-9d81-3828de720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mage" ma:index="20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2fbf916-0512-4b03-9a85-3ebf1bbe3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d60b8-9ccb-4254-8409-1ad533f57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4506e50-996f-445a-8552-7eb1b3c863de}" ma:internalName="TaxCatchAll" ma:showField="CatchAllData" ma:web="f90d60b8-9ccb-4254-8409-1ad533f57a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201B19-3D8F-4040-BFAA-626E1DED8CE3}">
  <ds:schemaRefs>
    <ds:schemaRef ds:uri="http://schemas.microsoft.com/office/2006/documentManagement/types"/>
    <ds:schemaRef ds:uri="http://schemas.microsoft.com/office/infopath/2007/PartnerControls"/>
    <ds:schemaRef ds:uri="8b7acd63-a9f4-452b-9d81-3828de720deb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f90d60b8-9ccb-4254-8409-1ad533f57a2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C5AE81-118D-4160-BCE5-6193964431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E1ECFD-4920-4EEC-8CD1-0D0D489C5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acd63-a9f4-452b-9d81-3828de720deb"/>
    <ds:schemaRef ds:uri="f90d60b8-9ccb-4254-8409-1ad533f57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Widescreen</PresentationFormat>
  <Paragraphs>23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Tomes</dc:creator>
  <cp:lastModifiedBy>Sarah Bowie</cp:lastModifiedBy>
  <cp:revision>13</cp:revision>
  <dcterms:created xsi:type="dcterms:W3CDTF">2021-02-21T15:26:33Z</dcterms:created>
  <dcterms:modified xsi:type="dcterms:W3CDTF">2024-02-20T12:03:26Z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0x0101009346EA0AFDF6BC499D8C850C2B41FE23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Order">
    <vt:lpwstr>5140800.00000000</vt:lpwstr>
  </property>
  <property fmtid="{D5CDD505-2E9C-101B-9397-08002B2CF9AE}" pid="10" name="MediaServiceImageTags">
    <vt:lpwstr/>
  </property>
</Properties>
</file>